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419" y="-8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224697" y="10232538"/>
            <a:ext cx="2425065" cy="191135"/>
          </a:xfrm>
          <a:custGeom>
            <a:avLst/>
            <a:gdLst/>
            <a:ahLst/>
            <a:cxnLst/>
            <a:rect l="l" t="t" r="r" b="b"/>
            <a:pathLst>
              <a:path w="2425065" h="191134">
                <a:moveTo>
                  <a:pt x="2385009" y="0"/>
                </a:moveTo>
                <a:lnTo>
                  <a:pt x="39598" y="0"/>
                </a:lnTo>
                <a:lnTo>
                  <a:pt x="24185" y="3111"/>
                </a:lnTo>
                <a:lnTo>
                  <a:pt x="11598" y="11598"/>
                </a:lnTo>
                <a:lnTo>
                  <a:pt x="3111" y="24185"/>
                </a:lnTo>
                <a:lnTo>
                  <a:pt x="0" y="39598"/>
                </a:lnTo>
                <a:lnTo>
                  <a:pt x="0" y="151206"/>
                </a:lnTo>
                <a:lnTo>
                  <a:pt x="3111" y="166619"/>
                </a:lnTo>
                <a:lnTo>
                  <a:pt x="11598" y="179206"/>
                </a:lnTo>
                <a:lnTo>
                  <a:pt x="24185" y="187692"/>
                </a:lnTo>
                <a:lnTo>
                  <a:pt x="39598" y="190804"/>
                </a:lnTo>
                <a:lnTo>
                  <a:pt x="2385009" y="190804"/>
                </a:lnTo>
                <a:lnTo>
                  <a:pt x="2400420" y="187692"/>
                </a:lnTo>
                <a:lnTo>
                  <a:pt x="2413003" y="179206"/>
                </a:lnTo>
                <a:lnTo>
                  <a:pt x="2421485" y="166619"/>
                </a:lnTo>
                <a:lnTo>
                  <a:pt x="2424595" y="151206"/>
                </a:lnTo>
                <a:lnTo>
                  <a:pt x="2424595" y="39598"/>
                </a:lnTo>
                <a:lnTo>
                  <a:pt x="2421485" y="24185"/>
                </a:lnTo>
                <a:lnTo>
                  <a:pt x="2413003" y="11598"/>
                </a:lnTo>
                <a:lnTo>
                  <a:pt x="2400420" y="3111"/>
                </a:lnTo>
                <a:lnTo>
                  <a:pt x="2385009" y="0"/>
                </a:lnTo>
                <a:close/>
              </a:path>
            </a:pathLst>
          </a:custGeom>
          <a:solidFill>
            <a:srgbClr val="E1F0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775758" y="10232538"/>
            <a:ext cx="2425065" cy="191135"/>
          </a:xfrm>
          <a:custGeom>
            <a:avLst/>
            <a:gdLst/>
            <a:ahLst/>
            <a:cxnLst/>
            <a:rect l="l" t="t" r="r" b="b"/>
            <a:pathLst>
              <a:path w="2425065" h="191134">
                <a:moveTo>
                  <a:pt x="2384996" y="0"/>
                </a:moveTo>
                <a:lnTo>
                  <a:pt x="39598" y="0"/>
                </a:lnTo>
                <a:lnTo>
                  <a:pt x="24190" y="3111"/>
                </a:lnTo>
                <a:lnTo>
                  <a:pt x="11603" y="11598"/>
                </a:lnTo>
                <a:lnTo>
                  <a:pt x="3113" y="24185"/>
                </a:lnTo>
                <a:lnTo>
                  <a:pt x="0" y="39598"/>
                </a:lnTo>
                <a:lnTo>
                  <a:pt x="0" y="151206"/>
                </a:lnTo>
                <a:lnTo>
                  <a:pt x="3113" y="166619"/>
                </a:lnTo>
                <a:lnTo>
                  <a:pt x="11603" y="179206"/>
                </a:lnTo>
                <a:lnTo>
                  <a:pt x="24190" y="187692"/>
                </a:lnTo>
                <a:lnTo>
                  <a:pt x="39598" y="190804"/>
                </a:lnTo>
                <a:lnTo>
                  <a:pt x="2384996" y="190804"/>
                </a:lnTo>
                <a:lnTo>
                  <a:pt x="2400415" y="187692"/>
                </a:lnTo>
                <a:lnTo>
                  <a:pt x="2413001" y="179206"/>
                </a:lnTo>
                <a:lnTo>
                  <a:pt x="2421484" y="166619"/>
                </a:lnTo>
                <a:lnTo>
                  <a:pt x="2424595" y="151206"/>
                </a:lnTo>
                <a:lnTo>
                  <a:pt x="2424595" y="39598"/>
                </a:lnTo>
                <a:lnTo>
                  <a:pt x="2421484" y="24185"/>
                </a:lnTo>
                <a:lnTo>
                  <a:pt x="2413001" y="11598"/>
                </a:lnTo>
                <a:lnTo>
                  <a:pt x="2400415" y="3111"/>
                </a:lnTo>
                <a:lnTo>
                  <a:pt x="2384996" y="0"/>
                </a:lnTo>
                <a:close/>
              </a:path>
            </a:pathLst>
          </a:custGeom>
          <a:solidFill>
            <a:srgbClr val="E1F0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0"/>
            <a:ext cx="1864995" cy="10692130"/>
          </a:xfrm>
          <a:custGeom>
            <a:avLst/>
            <a:gdLst/>
            <a:ahLst/>
            <a:cxnLst/>
            <a:rect l="l" t="t" r="r" b="b"/>
            <a:pathLst>
              <a:path w="1864995" h="10692130">
                <a:moveTo>
                  <a:pt x="1864601" y="0"/>
                </a:moveTo>
                <a:lnTo>
                  <a:pt x="0" y="0"/>
                </a:lnTo>
                <a:lnTo>
                  <a:pt x="0" y="10692003"/>
                </a:lnTo>
                <a:lnTo>
                  <a:pt x="1864601" y="10692003"/>
                </a:lnTo>
                <a:lnTo>
                  <a:pt x="1864601" y="0"/>
                </a:lnTo>
                <a:close/>
              </a:path>
            </a:pathLst>
          </a:custGeom>
          <a:solidFill>
            <a:srgbClr val="5EA1B8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687" y="1728063"/>
            <a:ext cx="1019810" cy="8964295"/>
          </a:xfrm>
          <a:custGeom>
            <a:avLst/>
            <a:gdLst/>
            <a:ahLst/>
            <a:cxnLst/>
            <a:rect l="l" t="t" r="r" b="b"/>
            <a:pathLst>
              <a:path w="1019810" h="8964295">
                <a:moveTo>
                  <a:pt x="980592" y="2744419"/>
                </a:moveTo>
                <a:lnTo>
                  <a:pt x="976845" y="2721445"/>
                </a:lnTo>
                <a:lnTo>
                  <a:pt x="967981" y="2705074"/>
                </a:lnTo>
                <a:lnTo>
                  <a:pt x="953909" y="2695270"/>
                </a:lnTo>
                <a:lnTo>
                  <a:pt x="934516" y="2692006"/>
                </a:lnTo>
                <a:lnTo>
                  <a:pt x="35636" y="2692006"/>
                </a:lnTo>
                <a:lnTo>
                  <a:pt x="15697" y="2695270"/>
                </a:lnTo>
                <a:lnTo>
                  <a:pt x="1371" y="2705074"/>
                </a:lnTo>
                <a:lnTo>
                  <a:pt x="0" y="2707576"/>
                </a:lnTo>
                <a:lnTo>
                  <a:pt x="127" y="2783852"/>
                </a:lnTo>
                <a:lnTo>
                  <a:pt x="15646" y="2794012"/>
                </a:lnTo>
                <a:lnTo>
                  <a:pt x="37960" y="2797860"/>
                </a:lnTo>
                <a:lnTo>
                  <a:pt x="931278" y="2798826"/>
                </a:lnTo>
                <a:lnTo>
                  <a:pt x="953325" y="2794482"/>
                </a:lnTo>
                <a:lnTo>
                  <a:pt x="968959" y="2784030"/>
                </a:lnTo>
                <a:lnTo>
                  <a:pt x="978077" y="2767380"/>
                </a:lnTo>
                <a:lnTo>
                  <a:pt x="980592" y="2744419"/>
                </a:lnTo>
                <a:close/>
              </a:path>
              <a:path w="1019810" h="8964295">
                <a:moveTo>
                  <a:pt x="980630" y="353479"/>
                </a:moveTo>
                <a:lnTo>
                  <a:pt x="977912" y="301764"/>
                </a:lnTo>
                <a:lnTo>
                  <a:pt x="969352" y="252412"/>
                </a:lnTo>
                <a:lnTo>
                  <a:pt x="955598" y="205968"/>
                </a:lnTo>
                <a:lnTo>
                  <a:pt x="937056" y="162979"/>
                </a:lnTo>
                <a:lnTo>
                  <a:pt x="914171" y="123964"/>
                </a:lnTo>
                <a:lnTo>
                  <a:pt x="887336" y="89471"/>
                </a:lnTo>
                <a:lnTo>
                  <a:pt x="856983" y="60045"/>
                </a:lnTo>
                <a:lnTo>
                  <a:pt x="823531" y="36220"/>
                </a:lnTo>
                <a:lnTo>
                  <a:pt x="787412" y="18529"/>
                </a:lnTo>
                <a:lnTo>
                  <a:pt x="749020" y="7531"/>
                </a:lnTo>
                <a:lnTo>
                  <a:pt x="708787" y="3733"/>
                </a:lnTo>
                <a:lnTo>
                  <a:pt x="668604" y="7531"/>
                </a:lnTo>
                <a:lnTo>
                  <a:pt x="630237" y="18529"/>
                </a:lnTo>
                <a:lnTo>
                  <a:pt x="594118" y="36220"/>
                </a:lnTo>
                <a:lnTo>
                  <a:pt x="560666" y="60045"/>
                </a:lnTo>
                <a:lnTo>
                  <a:pt x="530313" y="89471"/>
                </a:lnTo>
                <a:lnTo>
                  <a:pt x="503466" y="123964"/>
                </a:lnTo>
                <a:lnTo>
                  <a:pt x="480555" y="162979"/>
                </a:lnTo>
                <a:lnTo>
                  <a:pt x="462000" y="205968"/>
                </a:lnTo>
                <a:lnTo>
                  <a:pt x="448233" y="252412"/>
                </a:lnTo>
                <a:lnTo>
                  <a:pt x="439661" y="301764"/>
                </a:lnTo>
                <a:lnTo>
                  <a:pt x="436702" y="353479"/>
                </a:lnTo>
                <a:lnTo>
                  <a:pt x="435876" y="364070"/>
                </a:lnTo>
                <a:lnTo>
                  <a:pt x="435876" y="735545"/>
                </a:lnTo>
                <a:lnTo>
                  <a:pt x="433374" y="795515"/>
                </a:lnTo>
                <a:lnTo>
                  <a:pt x="425373" y="848969"/>
                </a:lnTo>
                <a:lnTo>
                  <a:pt x="411099" y="896772"/>
                </a:lnTo>
                <a:lnTo>
                  <a:pt x="389801" y="939761"/>
                </a:lnTo>
                <a:lnTo>
                  <a:pt x="363042" y="975334"/>
                </a:lnTo>
                <a:lnTo>
                  <a:pt x="331698" y="1004036"/>
                </a:lnTo>
                <a:lnTo>
                  <a:pt x="297522" y="1023226"/>
                </a:lnTo>
                <a:lnTo>
                  <a:pt x="262242" y="1030211"/>
                </a:lnTo>
                <a:lnTo>
                  <a:pt x="224282" y="1023848"/>
                </a:lnTo>
                <a:lnTo>
                  <a:pt x="188277" y="1005370"/>
                </a:lnTo>
                <a:lnTo>
                  <a:pt x="155803" y="975741"/>
                </a:lnTo>
                <a:lnTo>
                  <a:pt x="128460" y="935901"/>
                </a:lnTo>
                <a:lnTo>
                  <a:pt x="110324" y="892848"/>
                </a:lnTo>
                <a:lnTo>
                  <a:pt x="98018" y="843788"/>
                </a:lnTo>
                <a:lnTo>
                  <a:pt x="90843" y="789978"/>
                </a:lnTo>
                <a:lnTo>
                  <a:pt x="88125" y="732675"/>
                </a:lnTo>
                <a:lnTo>
                  <a:pt x="88569" y="616864"/>
                </a:lnTo>
                <a:lnTo>
                  <a:pt x="88315" y="561962"/>
                </a:lnTo>
                <a:lnTo>
                  <a:pt x="88214" y="519645"/>
                </a:lnTo>
                <a:lnTo>
                  <a:pt x="88125" y="52349"/>
                </a:lnTo>
                <a:lnTo>
                  <a:pt x="84582" y="28854"/>
                </a:lnTo>
                <a:lnTo>
                  <a:pt x="74904" y="12255"/>
                </a:lnTo>
                <a:lnTo>
                  <a:pt x="59232" y="2628"/>
                </a:lnTo>
                <a:lnTo>
                  <a:pt x="37680" y="0"/>
                </a:lnTo>
                <a:lnTo>
                  <a:pt x="16649" y="3810"/>
                </a:lnTo>
                <a:lnTo>
                  <a:pt x="1511" y="13195"/>
                </a:lnTo>
                <a:lnTo>
                  <a:pt x="0" y="15659"/>
                </a:lnTo>
                <a:lnTo>
                  <a:pt x="0" y="870864"/>
                </a:lnTo>
                <a:lnTo>
                  <a:pt x="15633" y="928052"/>
                </a:lnTo>
                <a:lnTo>
                  <a:pt x="34188" y="971067"/>
                </a:lnTo>
                <a:lnTo>
                  <a:pt x="57099" y="1010094"/>
                </a:lnTo>
                <a:lnTo>
                  <a:pt x="83934" y="1044587"/>
                </a:lnTo>
                <a:lnTo>
                  <a:pt x="114300" y="1074026"/>
                </a:lnTo>
                <a:lnTo>
                  <a:pt x="147739" y="1097851"/>
                </a:lnTo>
                <a:lnTo>
                  <a:pt x="183908" y="1115555"/>
                </a:lnTo>
                <a:lnTo>
                  <a:pt x="222224" y="1126540"/>
                </a:lnTo>
                <a:lnTo>
                  <a:pt x="262420" y="1130325"/>
                </a:lnTo>
                <a:lnTo>
                  <a:pt x="302514" y="1126718"/>
                </a:lnTo>
                <a:lnTo>
                  <a:pt x="340779" y="1116164"/>
                </a:lnTo>
                <a:lnTo>
                  <a:pt x="376821" y="1099172"/>
                </a:lnTo>
                <a:lnTo>
                  <a:pt x="410197" y="1076185"/>
                </a:lnTo>
                <a:lnTo>
                  <a:pt x="440486" y="1047699"/>
                </a:lnTo>
                <a:lnTo>
                  <a:pt x="454456" y="1030211"/>
                </a:lnTo>
                <a:lnTo>
                  <a:pt x="467283" y="1014158"/>
                </a:lnTo>
                <a:lnTo>
                  <a:pt x="490143" y="976058"/>
                </a:lnTo>
                <a:lnTo>
                  <a:pt x="508673" y="933843"/>
                </a:lnTo>
                <a:lnTo>
                  <a:pt x="522414" y="888009"/>
                </a:lnTo>
                <a:lnTo>
                  <a:pt x="530974" y="839025"/>
                </a:lnTo>
                <a:lnTo>
                  <a:pt x="533920" y="787336"/>
                </a:lnTo>
                <a:lnTo>
                  <a:pt x="534035" y="732675"/>
                </a:lnTo>
                <a:lnTo>
                  <a:pt x="534873" y="441045"/>
                </a:lnTo>
                <a:lnTo>
                  <a:pt x="534809" y="345351"/>
                </a:lnTo>
                <a:lnTo>
                  <a:pt x="545680" y="282752"/>
                </a:lnTo>
                <a:lnTo>
                  <a:pt x="561733" y="233565"/>
                </a:lnTo>
                <a:lnTo>
                  <a:pt x="592353" y="181952"/>
                </a:lnTo>
                <a:lnTo>
                  <a:pt x="628002" y="141439"/>
                </a:lnTo>
                <a:lnTo>
                  <a:pt x="667194" y="114973"/>
                </a:lnTo>
                <a:lnTo>
                  <a:pt x="708406" y="105498"/>
                </a:lnTo>
                <a:lnTo>
                  <a:pt x="749185" y="112826"/>
                </a:lnTo>
                <a:lnTo>
                  <a:pt x="787285" y="134721"/>
                </a:lnTo>
                <a:lnTo>
                  <a:pt x="821563" y="171145"/>
                </a:lnTo>
                <a:lnTo>
                  <a:pt x="850811" y="221996"/>
                </a:lnTo>
                <a:lnTo>
                  <a:pt x="867486" y="271868"/>
                </a:lnTo>
                <a:lnTo>
                  <a:pt x="876795" y="326047"/>
                </a:lnTo>
                <a:lnTo>
                  <a:pt x="880833" y="382968"/>
                </a:lnTo>
                <a:lnTo>
                  <a:pt x="881710" y="441045"/>
                </a:lnTo>
                <a:lnTo>
                  <a:pt x="881849" y="1091615"/>
                </a:lnTo>
                <a:lnTo>
                  <a:pt x="885774" y="1114844"/>
                </a:lnTo>
                <a:lnTo>
                  <a:pt x="895438" y="1131087"/>
                </a:lnTo>
                <a:lnTo>
                  <a:pt x="910805" y="1140421"/>
                </a:lnTo>
                <a:lnTo>
                  <a:pt x="931837" y="1142961"/>
                </a:lnTo>
                <a:lnTo>
                  <a:pt x="953300" y="1139240"/>
                </a:lnTo>
                <a:lnTo>
                  <a:pt x="968527" y="1130096"/>
                </a:lnTo>
                <a:lnTo>
                  <a:pt x="977595" y="1115555"/>
                </a:lnTo>
                <a:lnTo>
                  <a:pt x="980592" y="1095616"/>
                </a:lnTo>
                <a:lnTo>
                  <a:pt x="980630" y="353479"/>
                </a:lnTo>
                <a:close/>
              </a:path>
              <a:path w="1019810" h="8964295">
                <a:moveTo>
                  <a:pt x="980859" y="353479"/>
                </a:moveTo>
                <a:lnTo>
                  <a:pt x="979792" y="333375"/>
                </a:lnTo>
                <a:lnTo>
                  <a:pt x="980071" y="339521"/>
                </a:lnTo>
                <a:lnTo>
                  <a:pt x="980859" y="353479"/>
                </a:lnTo>
                <a:close/>
              </a:path>
              <a:path w="1019810" h="8964295">
                <a:moveTo>
                  <a:pt x="981430" y="1926729"/>
                </a:moveTo>
                <a:lnTo>
                  <a:pt x="962304" y="1878596"/>
                </a:lnTo>
                <a:lnTo>
                  <a:pt x="938720" y="1870964"/>
                </a:lnTo>
                <a:lnTo>
                  <a:pt x="933234" y="1870240"/>
                </a:lnTo>
                <a:lnTo>
                  <a:pt x="649478" y="1870240"/>
                </a:lnTo>
                <a:lnTo>
                  <a:pt x="374065" y="1868449"/>
                </a:lnTo>
                <a:lnTo>
                  <a:pt x="314909" y="1865757"/>
                </a:lnTo>
                <a:lnTo>
                  <a:pt x="264337" y="1857336"/>
                </a:lnTo>
                <a:lnTo>
                  <a:pt x="220383" y="1842655"/>
                </a:lnTo>
                <a:lnTo>
                  <a:pt x="181038" y="1821218"/>
                </a:lnTo>
                <a:lnTo>
                  <a:pt x="141198" y="1788261"/>
                </a:lnTo>
                <a:lnTo>
                  <a:pt x="111518" y="1748434"/>
                </a:lnTo>
                <a:lnTo>
                  <a:pt x="92989" y="1703971"/>
                </a:lnTo>
                <a:lnTo>
                  <a:pt x="86588" y="1657108"/>
                </a:lnTo>
                <a:lnTo>
                  <a:pt x="94119" y="1609902"/>
                </a:lnTo>
                <a:lnTo>
                  <a:pt x="115023" y="1565719"/>
                </a:lnTo>
                <a:lnTo>
                  <a:pt x="146735" y="1525206"/>
                </a:lnTo>
                <a:lnTo>
                  <a:pt x="186690" y="1488973"/>
                </a:lnTo>
                <a:lnTo>
                  <a:pt x="225755" y="1465986"/>
                </a:lnTo>
                <a:lnTo>
                  <a:pt x="270014" y="1452346"/>
                </a:lnTo>
                <a:lnTo>
                  <a:pt x="319455" y="1446276"/>
                </a:lnTo>
                <a:lnTo>
                  <a:pt x="930935" y="1444688"/>
                </a:lnTo>
                <a:lnTo>
                  <a:pt x="953135" y="1440954"/>
                </a:lnTo>
                <a:lnTo>
                  <a:pt x="968781" y="1430934"/>
                </a:lnTo>
                <a:lnTo>
                  <a:pt x="977849" y="1414767"/>
                </a:lnTo>
                <a:lnTo>
                  <a:pt x="980325" y="1392593"/>
                </a:lnTo>
                <a:lnTo>
                  <a:pt x="976693" y="1370558"/>
                </a:lnTo>
                <a:lnTo>
                  <a:pt x="967854" y="1354912"/>
                </a:lnTo>
                <a:lnTo>
                  <a:pt x="953795" y="1345603"/>
                </a:lnTo>
                <a:lnTo>
                  <a:pt x="934529" y="1342504"/>
                </a:lnTo>
                <a:lnTo>
                  <a:pt x="305955" y="1345133"/>
                </a:lnTo>
                <a:lnTo>
                  <a:pt x="258965" y="1348536"/>
                </a:lnTo>
                <a:lnTo>
                  <a:pt x="214287" y="1358379"/>
                </a:lnTo>
                <a:lnTo>
                  <a:pt x="172339" y="1374165"/>
                </a:lnTo>
                <a:lnTo>
                  <a:pt x="133578" y="1395387"/>
                </a:lnTo>
                <a:lnTo>
                  <a:pt x="98425" y="1421523"/>
                </a:lnTo>
                <a:lnTo>
                  <a:pt x="67310" y="1452067"/>
                </a:lnTo>
                <a:lnTo>
                  <a:pt x="40665" y="1486509"/>
                </a:lnTo>
                <a:lnTo>
                  <a:pt x="18948" y="1524330"/>
                </a:lnTo>
                <a:lnTo>
                  <a:pt x="2565" y="1565021"/>
                </a:lnTo>
                <a:lnTo>
                  <a:pt x="12" y="1575435"/>
                </a:lnTo>
                <a:lnTo>
                  <a:pt x="12" y="1746389"/>
                </a:lnTo>
                <a:lnTo>
                  <a:pt x="18821" y="1793887"/>
                </a:lnTo>
                <a:lnTo>
                  <a:pt x="42875" y="1831949"/>
                </a:lnTo>
                <a:lnTo>
                  <a:pt x="72593" y="1865553"/>
                </a:lnTo>
                <a:lnTo>
                  <a:pt x="107315" y="1894713"/>
                </a:lnTo>
                <a:lnTo>
                  <a:pt x="146329" y="1919414"/>
                </a:lnTo>
                <a:lnTo>
                  <a:pt x="143624" y="1920773"/>
                </a:lnTo>
                <a:lnTo>
                  <a:pt x="108419" y="1946148"/>
                </a:lnTo>
                <a:lnTo>
                  <a:pt x="75336" y="1975510"/>
                </a:lnTo>
                <a:lnTo>
                  <a:pt x="45707" y="2009140"/>
                </a:lnTo>
                <a:lnTo>
                  <a:pt x="20802" y="2047367"/>
                </a:lnTo>
                <a:lnTo>
                  <a:pt x="1955" y="2090470"/>
                </a:lnTo>
                <a:lnTo>
                  <a:pt x="12" y="2098649"/>
                </a:lnTo>
                <a:lnTo>
                  <a:pt x="12" y="2269071"/>
                </a:lnTo>
                <a:lnTo>
                  <a:pt x="18897" y="2321102"/>
                </a:lnTo>
                <a:lnTo>
                  <a:pt x="40081" y="2358631"/>
                </a:lnTo>
                <a:lnTo>
                  <a:pt x="66040" y="2392730"/>
                </a:lnTo>
                <a:lnTo>
                  <a:pt x="96405" y="2422944"/>
                </a:lnTo>
                <a:lnTo>
                  <a:pt x="130810" y="2448788"/>
                </a:lnTo>
                <a:lnTo>
                  <a:pt x="168884" y="2469819"/>
                </a:lnTo>
                <a:lnTo>
                  <a:pt x="210273" y="2485567"/>
                </a:lnTo>
                <a:lnTo>
                  <a:pt x="254622" y="2495562"/>
                </a:lnTo>
                <a:lnTo>
                  <a:pt x="301548" y="2499334"/>
                </a:lnTo>
                <a:lnTo>
                  <a:pt x="339369" y="2500744"/>
                </a:lnTo>
                <a:lnTo>
                  <a:pt x="934529" y="2500744"/>
                </a:lnTo>
                <a:lnTo>
                  <a:pt x="953795" y="2497544"/>
                </a:lnTo>
                <a:lnTo>
                  <a:pt x="967854" y="2487955"/>
                </a:lnTo>
                <a:lnTo>
                  <a:pt x="976693" y="2471978"/>
                </a:lnTo>
                <a:lnTo>
                  <a:pt x="980325" y="2449639"/>
                </a:lnTo>
                <a:lnTo>
                  <a:pt x="977849" y="2426982"/>
                </a:lnTo>
                <a:lnTo>
                  <a:pt x="968781" y="2410955"/>
                </a:lnTo>
                <a:lnTo>
                  <a:pt x="953135" y="2401430"/>
                </a:lnTo>
                <a:lnTo>
                  <a:pt x="930935" y="2398280"/>
                </a:lnTo>
                <a:lnTo>
                  <a:pt x="374065" y="2395385"/>
                </a:lnTo>
                <a:lnTo>
                  <a:pt x="313270" y="2392680"/>
                </a:lnTo>
                <a:lnTo>
                  <a:pt x="262890" y="2384234"/>
                </a:lnTo>
                <a:lnTo>
                  <a:pt x="219837" y="2369566"/>
                </a:lnTo>
                <a:lnTo>
                  <a:pt x="181038" y="2348179"/>
                </a:lnTo>
                <a:lnTo>
                  <a:pt x="141198" y="2315006"/>
                </a:lnTo>
                <a:lnTo>
                  <a:pt x="111518" y="2275103"/>
                </a:lnTo>
                <a:lnTo>
                  <a:pt x="92989" y="2230602"/>
                </a:lnTo>
                <a:lnTo>
                  <a:pt x="86588" y="2183625"/>
                </a:lnTo>
                <a:lnTo>
                  <a:pt x="94119" y="2136711"/>
                </a:lnTo>
                <a:lnTo>
                  <a:pt x="115023" y="2092769"/>
                </a:lnTo>
                <a:lnTo>
                  <a:pt x="146735" y="2052370"/>
                </a:lnTo>
                <a:lnTo>
                  <a:pt x="186690" y="2016048"/>
                </a:lnTo>
                <a:lnTo>
                  <a:pt x="225602" y="1993226"/>
                </a:lnTo>
                <a:lnTo>
                  <a:pt x="269595" y="1979853"/>
                </a:lnTo>
                <a:lnTo>
                  <a:pt x="318985" y="1973707"/>
                </a:lnTo>
                <a:lnTo>
                  <a:pt x="374065" y="1972538"/>
                </a:lnTo>
                <a:lnTo>
                  <a:pt x="935736" y="1972538"/>
                </a:lnTo>
                <a:lnTo>
                  <a:pt x="954189" y="1969643"/>
                </a:lnTo>
                <a:lnTo>
                  <a:pt x="968032" y="1960994"/>
                </a:lnTo>
                <a:lnTo>
                  <a:pt x="977138" y="1946656"/>
                </a:lnTo>
                <a:lnTo>
                  <a:pt x="981430" y="1926729"/>
                </a:lnTo>
                <a:close/>
              </a:path>
              <a:path w="1019810" h="8964295">
                <a:moveTo>
                  <a:pt x="982814" y="4751514"/>
                </a:moveTo>
                <a:lnTo>
                  <a:pt x="982129" y="4699228"/>
                </a:lnTo>
                <a:lnTo>
                  <a:pt x="977036" y="4643463"/>
                </a:lnTo>
                <a:lnTo>
                  <a:pt x="969073" y="4598733"/>
                </a:lnTo>
                <a:lnTo>
                  <a:pt x="954125" y="4548860"/>
                </a:lnTo>
                <a:lnTo>
                  <a:pt x="900290" y="4453585"/>
                </a:lnTo>
                <a:lnTo>
                  <a:pt x="879487" y="4432262"/>
                </a:lnTo>
                <a:lnTo>
                  <a:pt x="879487" y="5073523"/>
                </a:lnTo>
                <a:lnTo>
                  <a:pt x="878700" y="5127726"/>
                </a:lnTo>
                <a:lnTo>
                  <a:pt x="877506" y="5145786"/>
                </a:lnTo>
                <a:lnTo>
                  <a:pt x="875372" y="5161877"/>
                </a:lnTo>
                <a:lnTo>
                  <a:pt x="870991" y="5187759"/>
                </a:lnTo>
                <a:lnTo>
                  <a:pt x="868730" y="5204079"/>
                </a:lnTo>
                <a:lnTo>
                  <a:pt x="866165" y="5215128"/>
                </a:lnTo>
                <a:lnTo>
                  <a:pt x="861682" y="5225986"/>
                </a:lnTo>
                <a:lnTo>
                  <a:pt x="853643" y="5241709"/>
                </a:lnTo>
                <a:lnTo>
                  <a:pt x="827722" y="5298211"/>
                </a:lnTo>
                <a:lnTo>
                  <a:pt x="801166" y="5326075"/>
                </a:lnTo>
                <a:lnTo>
                  <a:pt x="757809" y="5333454"/>
                </a:lnTo>
                <a:lnTo>
                  <a:pt x="681545" y="5328450"/>
                </a:lnTo>
                <a:lnTo>
                  <a:pt x="640295" y="5322709"/>
                </a:lnTo>
                <a:lnTo>
                  <a:pt x="583323" y="5287873"/>
                </a:lnTo>
                <a:lnTo>
                  <a:pt x="558368" y="5248224"/>
                </a:lnTo>
                <a:lnTo>
                  <a:pt x="542099" y="5198757"/>
                </a:lnTo>
                <a:lnTo>
                  <a:pt x="539038" y="5173167"/>
                </a:lnTo>
                <a:lnTo>
                  <a:pt x="537895" y="5160835"/>
                </a:lnTo>
                <a:lnTo>
                  <a:pt x="537133" y="5149926"/>
                </a:lnTo>
                <a:lnTo>
                  <a:pt x="536689" y="5140503"/>
                </a:lnTo>
                <a:lnTo>
                  <a:pt x="536575" y="5133492"/>
                </a:lnTo>
                <a:lnTo>
                  <a:pt x="536549" y="4397400"/>
                </a:lnTo>
                <a:lnTo>
                  <a:pt x="574255" y="4397400"/>
                </a:lnTo>
                <a:lnTo>
                  <a:pt x="612190" y="4401578"/>
                </a:lnTo>
                <a:lnTo>
                  <a:pt x="682942" y="4417898"/>
                </a:lnTo>
                <a:lnTo>
                  <a:pt x="733717" y="4439285"/>
                </a:lnTo>
                <a:lnTo>
                  <a:pt x="771385" y="4465917"/>
                </a:lnTo>
                <a:lnTo>
                  <a:pt x="805459" y="4497082"/>
                </a:lnTo>
                <a:lnTo>
                  <a:pt x="807250" y="4498759"/>
                </a:lnTo>
                <a:lnTo>
                  <a:pt x="857351" y="4577931"/>
                </a:lnTo>
                <a:lnTo>
                  <a:pt x="877316" y="4646625"/>
                </a:lnTo>
                <a:lnTo>
                  <a:pt x="878700" y="4697590"/>
                </a:lnTo>
                <a:lnTo>
                  <a:pt x="878916" y="4736681"/>
                </a:lnTo>
                <a:lnTo>
                  <a:pt x="878967" y="4806213"/>
                </a:lnTo>
                <a:lnTo>
                  <a:pt x="878801" y="4858740"/>
                </a:lnTo>
                <a:lnTo>
                  <a:pt x="878700" y="4912322"/>
                </a:lnTo>
                <a:lnTo>
                  <a:pt x="878967" y="4965789"/>
                </a:lnTo>
                <a:lnTo>
                  <a:pt x="879398" y="5019535"/>
                </a:lnTo>
                <a:lnTo>
                  <a:pt x="879487" y="5073523"/>
                </a:lnTo>
                <a:lnTo>
                  <a:pt x="879487" y="4432262"/>
                </a:lnTo>
                <a:lnTo>
                  <a:pt x="845489" y="4397400"/>
                </a:lnTo>
                <a:lnTo>
                  <a:pt x="843254" y="4395114"/>
                </a:lnTo>
                <a:lnTo>
                  <a:pt x="833589" y="4385208"/>
                </a:lnTo>
                <a:lnTo>
                  <a:pt x="776846" y="4343997"/>
                </a:lnTo>
                <a:lnTo>
                  <a:pt x="722325" y="4318254"/>
                </a:lnTo>
                <a:lnTo>
                  <a:pt x="670318" y="4304246"/>
                </a:lnTo>
                <a:lnTo>
                  <a:pt x="610425" y="4295165"/>
                </a:lnTo>
                <a:lnTo>
                  <a:pt x="558965" y="4289488"/>
                </a:lnTo>
                <a:lnTo>
                  <a:pt x="441121" y="4285602"/>
                </a:lnTo>
                <a:lnTo>
                  <a:pt x="332181" y="4290555"/>
                </a:lnTo>
                <a:lnTo>
                  <a:pt x="132168" y="4377690"/>
                </a:lnTo>
                <a:lnTo>
                  <a:pt x="31851" y="4529112"/>
                </a:lnTo>
                <a:lnTo>
                  <a:pt x="12" y="4659922"/>
                </a:lnTo>
                <a:lnTo>
                  <a:pt x="12" y="5391658"/>
                </a:lnTo>
                <a:lnTo>
                  <a:pt x="8470" y="5404116"/>
                </a:lnTo>
                <a:lnTo>
                  <a:pt x="25400" y="5415445"/>
                </a:lnTo>
                <a:lnTo>
                  <a:pt x="46101" y="5419585"/>
                </a:lnTo>
                <a:lnTo>
                  <a:pt x="67043" y="5415445"/>
                </a:lnTo>
                <a:lnTo>
                  <a:pt x="95567" y="5387314"/>
                </a:lnTo>
                <a:lnTo>
                  <a:pt x="99771" y="4736681"/>
                </a:lnTo>
                <a:lnTo>
                  <a:pt x="99504" y="4710100"/>
                </a:lnTo>
                <a:lnTo>
                  <a:pt x="100558" y="4691431"/>
                </a:lnTo>
                <a:lnTo>
                  <a:pt x="110845" y="4642510"/>
                </a:lnTo>
                <a:lnTo>
                  <a:pt x="133654" y="4568622"/>
                </a:lnTo>
                <a:lnTo>
                  <a:pt x="151053" y="4531017"/>
                </a:lnTo>
                <a:lnTo>
                  <a:pt x="173723" y="4495101"/>
                </a:lnTo>
                <a:lnTo>
                  <a:pt x="202628" y="4462462"/>
                </a:lnTo>
                <a:lnTo>
                  <a:pt x="238734" y="4434700"/>
                </a:lnTo>
                <a:lnTo>
                  <a:pt x="282981" y="4413415"/>
                </a:lnTo>
                <a:lnTo>
                  <a:pt x="336346" y="4400181"/>
                </a:lnTo>
                <a:lnTo>
                  <a:pt x="377101" y="4396283"/>
                </a:lnTo>
                <a:lnTo>
                  <a:pt x="412051" y="4395114"/>
                </a:lnTo>
                <a:lnTo>
                  <a:pt x="433565" y="4395178"/>
                </a:lnTo>
                <a:lnTo>
                  <a:pt x="433565" y="5133492"/>
                </a:lnTo>
                <a:lnTo>
                  <a:pt x="435940" y="5169293"/>
                </a:lnTo>
                <a:lnTo>
                  <a:pt x="440842" y="5211965"/>
                </a:lnTo>
                <a:lnTo>
                  <a:pt x="444995" y="5233441"/>
                </a:lnTo>
                <a:lnTo>
                  <a:pt x="447078" y="5247259"/>
                </a:lnTo>
                <a:lnTo>
                  <a:pt x="463740" y="5295100"/>
                </a:lnTo>
                <a:lnTo>
                  <a:pt x="488010" y="5339346"/>
                </a:lnTo>
                <a:lnTo>
                  <a:pt x="495922" y="5350180"/>
                </a:lnTo>
                <a:lnTo>
                  <a:pt x="497471" y="5352935"/>
                </a:lnTo>
                <a:lnTo>
                  <a:pt x="498551" y="5352935"/>
                </a:lnTo>
                <a:lnTo>
                  <a:pt x="514591" y="5369877"/>
                </a:lnTo>
                <a:lnTo>
                  <a:pt x="532701" y="5385384"/>
                </a:lnTo>
                <a:lnTo>
                  <a:pt x="575005" y="5411406"/>
                </a:lnTo>
                <a:lnTo>
                  <a:pt x="623328" y="5426976"/>
                </a:lnTo>
                <a:lnTo>
                  <a:pt x="673696" y="5434406"/>
                </a:lnTo>
                <a:lnTo>
                  <a:pt x="702297" y="5434977"/>
                </a:lnTo>
                <a:lnTo>
                  <a:pt x="730313" y="5433365"/>
                </a:lnTo>
                <a:lnTo>
                  <a:pt x="783374" y="5423332"/>
                </a:lnTo>
                <a:lnTo>
                  <a:pt x="831888" y="5403278"/>
                </a:lnTo>
                <a:lnTo>
                  <a:pt x="871562" y="5379707"/>
                </a:lnTo>
                <a:lnTo>
                  <a:pt x="903757" y="5351437"/>
                </a:lnTo>
                <a:lnTo>
                  <a:pt x="940028" y="5302910"/>
                </a:lnTo>
                <a:lnTo>
                  <a:pt x="958710" y="5262867"/>
                </a:lnTo>
                <a:lnTo>
                  <a:pt x="972172" y="5220093"/>
                </a:lnTo>
                <a:lnTo>
                  <a:pt x="978522" y="5179199"/>
                </a:lnTo>
                <a:lnTo>
                  <a:pt x="980351" y="5152669"/>
                </a:lnTo>
                <a:lnTo>
                  <a:pt x="982129" y="5127726"/>
                </a:lnTo>
                <a:lnTo>
                  <a:pt x="982129" y="4912322"/>
                </a:lnTo>
                <a:lnTo>
                  <a:pt x="982370" y="4858740"/>
                </a:lnTo>
                <a:lnTo>
                  <a:pt x="982764" y="4806213"/>
                </a:lnTo>
                <a:lnTo>
                  <a:pt x="982814" y="4751514"/>
                </a:lnTo>
                <a:close/>
              </a:path>
              <a:path w="1019810" h="8964295">
                <a:moveTo>
                  <a:pt x="982814" y="3406483"/>
                </a:moveTo>
                <a:lnTo>
                  <a:pt x="982129" y="3354019"/>
                </a:lnTo>
                <a:lnTo>
                  <a:pt x="977519" y="3298164"/>
                </a:lnTo>
                <a:lnTo>
                  <a:pt x="969060" y="3253943"/>
                </a:lnTo>
                <a:lnTo>
                  <a:pt x="954138" y="3203651"/>
                </a:lnTo>
                <a:lnTo>
                  <a:pt x="921131" y="3118840"/>
                </a:lnTo>
                <a:lnTo>
                  <a:pt x="889165" y="3067799"/>
                </a:lnTo>
                <a:lnTo>
                  <a:pt x="879487" y="3060471"/>
                </a:lnTo>
                <a:lnTo>
                  <a:pt x="879487" y="3728351"/>
                </a:lnTo>
                <a:lnTo>
                  <a:pt x="878713" y="3782212"/>
                </a:lnTo>
                <a:lnTo>
                  <a:pt x="870216" y="3847439"/>
                </a:lnTo>
                <a:lnTo>
                  <a:pt x="853643" y="3896741"/>
                </a:lnTo>
                <a:lnTo>
                  <a:pt x="816648" y="3944239"/>
                </a:lnTo>
                <a:lnTo>
                  <a:pt x="763612" y="3974515"/>
                </a:lnTo>
                <a:lnTo>
                  <a:pt x="681545" y="3983278"/>
                </a:lnTo>
                <a:lnTo>
                  <a:pt x="669226" y="3982237"/>
                </a:lnTo>
                <a:lnTo>
                  <a:pt x="623595" y="3972763"/>
                </a:lnTo>
                <a:lnTo>
                  <a:pt x="585597" y="3955897"/>
                </a:lnTo>
                <a:lnTo>
                  <a:pt x="552500" y="3907688"/>
                </a:lnTo>
                <a:lnTo>
                  <a:pt x="542112" y="3854094"/>
                </a:lnTo>
                <a:lnTo>
                  <a:pt x="539038" y="3828770"/>
                </a:lnTo>
                <a:lnTo>
                  <a:pt x="537895" y="3816096"/>
                </a:lnTo>
                <a:lnTo>
                  <a:pt x="537121" y="3804958"/>
                </a:lnTo>
                <a:lnTo>
                  <a:pt x="536689" y="3795458"/>
                </a:lnTo>
                <a:lnTo>
                  <a:pt x="536575" y="3788549"/>
                </a:lnTo>
                <a:lnTo>
                  <a:pt x="536562" y="3052483"/>
                </a:lnTo>
                <a:lnTo>
                  <a:pt x="574255" y="3052483"/>
                </a:lnTo>
                <a:lnTo>
                  <a:pt x="612178" y="3056521"/>
                </a:lnTo>
                <a:lnTo>
                  <a:pt x="682942" y="3072854"/>
                </a:lnTo>
                <a:lnTo>
                  <a:pt x="733729" y="3093770"/>
                </a:lnTo>
                <a:lnTo>
                  <a:pt x="771372" y="3120656"/>
                </a:lnTo>
                <a:lnTo>
                  <a:pt x="807262" y="3153651"/>
                </a:lnTo>
                <a:lnTo>
                  <a:pt x="837082" y="3197745"/>
                </a:lnTo>
                <a:lnTo>
                  <a:pt x="853719" y="3235756"/>
                </a:lnTo>
                <a:lnTo>
                  <a:pt x="870559" y="3289935"/>
                </a:lnTo>
                <a:lnTo>
                  <a:pt x="878713" y="3352749"/>
                </a:lnTo>
                <a:lnTo>
                  <a:pt x="879005" y="3406483"/>
                </a:lnTo>
                <a:lnTo>
                  <a:pt x="878967" y="3461118"/>
                </a:lnTo>
                <a:lnTo>
                  <a:pt x="878801" y="3513645"/>
                </a:lnTo>
                <a:lnTo>
                  <a:pt x="878713" y="3567392"/>
                </a:lnTo>
                <a:lnTo>
                  <a:pt x="878967" y="3620859"/>
                </a:lnTo>
                <a:lnTo>
                  <a:pt x="879398" y="3674580"/>
                </a:lnTo>
                <a:lnTo>
                  <a:pt x="879487" y="3728351"/>
                </a:lnTo>
                <a:lnTo>
                  <a:pt x="879487" y="3060471"/>
                </a:lnTo>
                <a:lnTo>
                  <a:pt x="868959" y="3052483"/>
                </a:lnTo>
                <a:lnTo>
                  <a:pt x="752856" y="2985135"/>
                </a:lnTo>
                <a:lnTo>
                  <a:pt x="689711" y="2960560"/>
                </a:lnTo>
                <a:lnTo>
                  <a:pt x="625767" y="2950476"/>
                </a:lnTo>
                <a:lnTo>
                  <a:pt x="560108" y="2946425"/>
                </a:lnTo>
                <a:lnTo>
                  <a:pt x="133375" y="2943987"/>
                </a:lnTo>
                <a:lnTo>
                  <a:pt x="121031" y="2944063"/>
                </a:lnTo>
                <a:lnTo>
                  <a:pt x="110832" y="2944241"/>
                </a:lnTo>
                <a:lnTo>
                  <a:pt x="102819" y="2944533"/>
                </a:lnTo>
                <a:lnTo>
                  <a:pt x="97040" y="2944901"/>
                </a:lnTo>
                <a:lnTo>
                  <a:pt x="90385" y="2945180"/>
                </a:lnTo>
                <a:lnTo>
                  <a:pt x="42519" y="2946425"/>
                </a:lnTo>
                <a:lnTo>
                  <a:pt x="18440" y="2949867"/>
                </a:lnTo>
                <a:lnTo>
                  <a:pt x="1346" y="2960141"/>
                </a:lnTo>
                <a:lnTo>
                  <a:pt x="12" y="2962414"/>
                </a:lnTo>
                <a:lnTo>
                  <a:pt x="12" y="3037776"/>
                </a:lnTo>
                <a:lnTo>
                  <a:pt x="2781" y="3042183"/>
                </a:lnTo>
                <a:lnTo>
                  <a:pt x="20421" y="3052381"/>
                </a:lnTo>
                <a:lnTo>
                  <a:pt x="44970" y="3055759"/>
                </a:lnTo>
                <a:lnTo>
                  <a:pt x="433565" y="3055759"/>
                </a:lnTo>
                <a:lnTo>
                  <a:pt x="433565" y="3788549"/>
                </a:lnTo>
                <a:lnTo>
                  <a:pt x="437083" y="3838397"/>
                </a:lnTo>
                <a:lnTo>
                  <a:pt x="442760" y="3878948"/>
                </a:lnTo>
                <a:lnTo>
                  <a:pt x="444995" y="3888498"/>
                </a:lnTo>
                <a:lnTo>
                  <a:pt x="447078" y="3902138"/>
                </a:lnTo>
                <a:lnTo>
                  <a:pt x="463740" y="3950208"/>
                </a:lnTo>
                <a:lnTo>
                  <a:pt x="488010" y="3994416"/>
                </a:lnTo>
                <a:lnTo>
                  <a:pt x="495935" y="4005300"/>
                </a:lnTo>
                <a:lnTo>
                  <a:pt x="497484" y="4007459"/>
                </a:lnTo>
                <a:lnTo>
                  <a:pt x="498551" y="4007459"/>
                </a:lnTo>
                <a:lnTo>
                  <a:pt x="514591" y="4024503"/>
                </a:lnTo>
                <a:lnTo>
                  <a:pt x="532688" y="4040073"/>
                </a:lnTo>
                <a:lnTo>
                  <a:pt x="575005" y="4066679"/>
                </a:lnTo>
                <a:lnTo>
                  <a:pt x="623328" y="4081945"/>
                </a:lnTo>
                <a:lnTo>
                  <a:pt x="673696" y="4089438"/>
                </a:lnTo>
                <a:lnTo>
                  <a:pt x="702284" y="4089933"/>
                </a:lnTo>
                <a:lnTo>
                  <a:pt x="730313" y="4088307"/>
                </a:lnTo>
                <a:lnTo>
                  <a:pt x="783374" y="4078389"/>
                </a:lnTo>
                <a:lnTo>
                  <a:pt x="831888" y="4058335"/>
                </a:lnTo>
                <a:lnTo>
                  <a:pt x="871562" y="4034472"/>
                </a:lnTo>
                <a:lnTo>
                  <a:pt x="903757" y="4006431"/>
                </a:lnTo>
                <a:lnTo>
                  <a:pt x="940015" y="3958082"/>
                </a:lnTo>
                <a:lnTo>
                  <a:pt x="958710" y="3917861"/>
                </a:lnTo>
                <a:lnTo>
                  <a:pt x="972159" y="3874947"/>
                </a:lnTo>
                <a:lnTo>
                  <a:pt x="978535" y="3833965"/>
                </a:lnTo>
                <a:lnTo>
                  <a:pt x="981316" y="3793579"/>
                </a:lnTo>
                <a:lnTo>
                  <a:pt x="982129" y="3782212"/>
                </a:lnTo>
                <a:lnTo>
                  <a:pt x="982129" y="3567150"/>
                </a:lnTo>
                <a:lnTo>
                  <a:pt x="982370" y="3513645"/>
                </a:lnTo>
                <a:lnTo>
                  <a:pt x="982751" y="3461118"/>
                </a:lnTo>
                <a:lnTo>
                  <a:pt x="982814" y="3406483"/>
                </a:lnTo>
                <a:close/>
              </a:path>
              <a:path w="1019810" h="8964295">
                <a:moveTo>
                  <a:pt x="1017231" y="5899874"/>
                </a:moveTo>
                <a:lnTo>
                  <a:pt x="0" y="5899874"/>
                </a:lnTo>
                <a:lnTo>
                  <a:pt x="0" y="5988558"/>
                </a:lnTo>
                <a:lnTo>
                  <a:pt x="275209" y="5988558"/>
                </a:lnTo>
                <a:lnTo>
                  <a:pt x="235191" y="6014872"/>
                </a:lnTo>
                <a:lnTo>
                  <a:pt x="198208" y="6044730"/>
                </a:lnTo>
                <a:lnTo>
                  <a:pt x="164528" y="6077890"/>
                </a:lnTo>
                <a:lnTo>
                  <a:pt x="134429" y="6114085"/>
                </a:lnTo>
                <a:lnTo>
                  <a:pt x="108191" y="6153086"/>
                </a:lnTo>
                <a:lnTo>
                  <a:pt x="86093" y="6194628"/>
                </a:lnTo>
                <a:lnTo>
                  <a:pt x="68427" y="6238468"/>
                </a:lnTo>
                <a:lnTo>
                  <a:pt x="55460" y="6284341"/>
                </a:lnTo>
                <a:lnTo>
                  <a:pt x="47472" y="6332017"/>
                </a:lnTo>
                <a:lnTo>
                  <a:pt x="44754" y="6381229"/>
                </a:lnTo>
                <a:lnTo>
                  <a:pt x="47256" y="6428448"/>
                </a:lnTo>
                <a:lnTo>
                  <a:pt x="54622" y="6474282"/>
                </a:lnTo>
                <a:lnTo>
                  <a:pt x="66586" y="6518529"/>
                </a:lnTo>
                <a:lnTo>
                  <a:pt x="82931" y="6560934"/>
                </a:lnTo>
                <a:lnTo>
                  <a:pt x="103378" y="6601282"/>
                </a:lnTo>
                <a:lnTo>
                  <a:pt x="127711" y="6639344"/>
                </a:lnTo>
                <a:lnTo>
                  <a:pt x="155676" y="6674866"/>
                </a:lnTo>
                <a:lnTo>
                  <a:pt x="187020" y="6707645"/>
                </a:lnTo>
                <a:lnTo>
                  <a:pt x="221500" y="6737426"/>
                </a:lnTo>
                <a:lnTo>
                  <a:pt x="258889" y="6763994"/>
                </a:lnTo>
                <a:lnTo>
                  <a:pt x="298932" y="6787108"/>
                </a:lnTo>
                <a:lnTo>
                  <a:pt x="341376" y="6806539"/>
                </a:lnTo>
                <a:lnTo>
                  <a:pt x="385991" y="6822046"/>
                </a:lnTo>
                <a:lnTo>
                  <a:pt x="432523" y="6833413"/>
                </a:lnTo>
                <a:lnTo>
                  <a:pt x="480733" y="6840410"/>
                </a:lnTo>
                <a:lnTo>
                  <a:pt x="530377" y="6842785"/>
                </a:lnTo>
                <a:lnTo>
                  <a:pt x="580021" y="6840410"/>
                </a:lnTo>
                <a:lnTo>
                  <a:pt x="628230" y="6833413"/>
                </a:lnTo>
                <a:lnTo>
                  <a:pt x="674751" y="6822046"/>
                </a:lnTo>
                <a:lnTo>
                  <a:pt x="719366" y="6806539"/>
                </a:lnTo>
                <a:lnTo>
                  <a:pt x="761809" y="6787108"/>
                </a:lnTo>
                <a:lnTo>
                  <a:pt x="797064" y="6766738"/>
                </a:lnTo>
                <a:lnTo>
                  <a:pt x="801827" y="6763994"/>
                </a:lnTo>
                <a:lnTo>
                  <a:pt x="839203" y="6737426"/>
                </a:lnTo>
                <a:lnTo>
                  <a:pt x="873683" y="6707645"/>
                </a:lnTo>
                <a:lnTo>
                  <a:pt x="905014" y="6674866"/>
                </a:lnTo>
                <a:lnTo>
                  <a:pt x="932967" y="6639344"/>
                </a:lnTo>
                <a:lnTo>
                  <a:pt x="957275" y="6601282"/>
                </a:lnTo>
                <a:lnTo>
                  <a:pt x="977722" y="6560934"/>
                </a:lnTo>
                <a:lnTo>
                  <a:pt x="994041" y="6518529"/>
                </a:lnTo>
                <a:lnTo>
                  <a:pt x="1006005" y="6474282"/>
                </a:lnTo>
                <a:lnTo>
                  <a:pt x="1013358" y="6428448"/>
                </a:lnTo>
                <a:lnTo>
                  <a:pt x="1015873" y="6381229"/>
                </a:lnTo>
                <a:lnTo>
                  <a:pt x="1013155" y="6332017"/>
                </a:lnTo>
                <a:lnTo>
                  <a:pt x="1005179" y="6284341"/>
                </a:lnTo>
                <a:lnTo>
                  <a:pt x="992238" y="6238468"/>
                </a:lnTo>
                <a:lnTo>
                  <a:pt x="974598" y="6194628"/>
                </a:lnTo>
                <a:lnTo>
                  <a:pt x="952538" y="6153086"/>
                </a:lnTo>
                <a:lnTo>
                  <a:pt x="935964" y="6128423"/>
                </a:lnTo>
                <a:lnTo>
                  <a:pt x="935964" y="6381229"/>
                </a:lnTo>
                <a:lnTo>
                  <a:pt x="933234" y="6426174"/>
                </a:lnTo>
                <a:lnTo>
                  <a:pt x="925245" y="6469608"/>
                </a:lnTo>
                <a:lnTo>
                  <a:pt x="912317" y="6511226"/>
                </a:lnTo>
                <a:lnTo>
                  <a:pt x="894740" y="6550736"/>
                </a:lnTo>
                <a:lnTo>
                  <a:pt x="872820" y="6587871"/>
                </a:lnTo>
                <a:lnTo>
                  <a:pt x="846861" y="6622326"/>
                </a:lnTo>
                <a:lnTo>
                  <a:pt x="817168" y="6653809"/>
                </a:lnTo>
                <a:lnTo>
                  <a:pt x="784059" y="6682029"/>
                </a:lnTo>
                <a:lnTo>
                  <a:pt x="747814" y="6706705"/>
                </a:lnTo>
                <a:lnTo>
                  <a:pt x="708748" y="6727545"/>
                </a:lnTo>
                <a:lnTo>
                  <a:pt x="667169" y="6744259"/>
                </a:lnTo>
                <a:lnTo>
                  <a:pt x="623379" y="6756565"/>
                </a:lnTo>
                <a:lnTo>
                  <a:pt x="577672" y="6764147"/>
                </a:lnTo>
                <a:lnTo>
                  <a:pt x="530377" y="6766738"/>
                </a:lnTo>
                <a:lnTo>
                  <a:pt x="483082" y="6764147"/>
                </a:lnTo>
                <a:lnTo>
                  <a:pt x="437400" y="6756565"/>
                </a:lnTo>
                <a:lnTo>
                  <a:pt x="393623" y="6744259"/>
                </a:lnTo>
                <a:lnTo>
                  <a:pt x="352056" y="6727545"/>
                </a:lnTo>
                <a:lnTo>
                  <a:pt x="312991" y="6706705"/>
                </a:lnTo>
                <a:lnTo>
                  <a:pt x="276758" y="6682029"/>
                </a:lnTo>
                <a:lnTo>
                  <a:pt x="243649" y="6653809"/>
                </a:lnTo>
                <a:lnTo>
                  <a:pt x="213969" y="6622326"/>
                </a:lnTo>
                <a:lnTo>
                  <a:pt x="188010" y="6587871"/>
                </a:lnTo>
                <a:lnTo>
                  <a:pt x="166090" y="6550736"/>
                </a:lnTo>
                <a:lnTo>
                  <a:pt x="148513" y="6511226"/>
                </a:lnTo>
                <a:lnTo>
                  <a:pt x="135585" y="6469608"/>
                </a:lnTo>
                <a:lnTo>
                  <a:pt x="127609" y="6426174"/>
                </a:lnTo>
                <a:lnTo>
                  <a:pt x="124879" y="6381229"/>
                </a:lnTo>
                <a:lnTo>
                  <a:pt x="128016" y="6332956"/>
                </a:lnTo>
                <a:lnTo>
                  <a:pt x="137160" y="6286487"/>
                </a:lnTo>
                <a:lnTo>
                  <a:pt x="151968" y="6242164"/>
                </a:lnTo>
                <a:lnTo>
                  <a:pt x="172034" y="6200356"/>
                </a:lnTo>
                <a:lnTo>
                  <a:pt x="196989" y="6161417"/>
                </a:lnTo>
                <a:lnTo>
                  <a:pt x="226466" y="6125680"/>
                </a:lnTo>
                <a:lnTo>
                  <a:pt x="260083" y="6093536"/>
                </a:lnTo>
                <a:lnTo>
                  <a:pt x="297472" y="6065304"/>
                </a:lnTo>
                <a:lnTo>
                  <a:pt x="338239" y="6041352"/>
                </a:lnTo>
                <a:lnTo>
                  <a:pt x="382028" y="6022035"/>
                </a:lnTo>
                <a:lnTo>
                  <a:pt x="428459" y="6007709"/>
                </a:lnTo>
                <a:lnTo>
                  <a:pt x="477151" y="5998718"/>
                </a:lnTo>
                <a:lnTo>
                  <a:pt x="527735" y="5995428"/>
                </a:lnTo>
                <a:lnTo>
                  <a:pt x="533133" y="5995428"/>
                </a:lnTo>
                <a:lnTo>
                  <a:pt x="583692" y="5998718"/>
                </a:lnTo>
                <a:lnTo>
                  <a:pt x="632371" y="6007709"/>
                </a:lnTo>
                <a:lnTo>
                  <a:pt x="678789" y="6022035"/>
                </a:lnTo>
                <a:lnTo>
                  <a:pt x="722566" y="6041352"/>
                </a:lnTo>
                <a:lnTo>
                  <a:pt x="763346" y="6065304"/>
                </a:lnTo>
                <a:lnTo>
                  <a:pt x="800735" y="6093536"/>
                </a:lnTo>
                <a:lnTo>
                  <a:pt x="834351" y="6125680"/>
                </a:lnTo>
                <a:lnTo>
                  <a:pt x="863828" y="6161417"/>
                </a:lnTo>
                <a:lnTo>
                  <a:pt x="888796" y="6200356"/>
                </a:lnTo>
                <a:lnTo>
                  <a:pt x="908862" y="6242164"/>
                </a:lnTo>
                <a:lnTo>
                  <a:pt x="923671" y="6286487"/>
                </a:lnTo>
                <a:lnTo>
                  <a:pt x="932827" y="6332956"/>
                </a:lnTo>
                <a:lnTo>
                  <a:pt x="935964" y="6381229"/>
                </a:lnTo>
                <a:lnTo>
                  <a:pt x="935964" y="6128423"/>
                </a:lnTo>
                <a:lnTo>
                  <a:pt x="896264" y="6077890"/>
                </a:lnTo>
                <a:lnTo>
                  <a:pt x="862609" y="6044730"/>
                </a:lnTo>
                <a:lnTo>
                  <a:pt x="825639" y="6014872"/>
                </a:lnTo>
                <a:lnTo>
                  <a:pt x="796074" y="5995428"/>
                </a:lnTo>
                <a:lnTo>
                  <a:pt x="785634" y="5988558"/>
                </a:lnTo>
                <a:lnTo>
                  <a:pt x="1017231" y="5988558"/>
                </a:lnTo>
                <a:lnTo>
                  <a:pt x="1017231" y="5899874"/>
                </a:lnTo>
                <a:close/>
              </a:path>
              <a:path w="1019810" h="8964295">
                <a:moveTo>
                  <a:pt x="1017663" y="7481367"/>
                </a:moveTo>
                <a:lnTo>
                  <a:pt x="1015949" y="7422147"/>
                </a:lnTo>
                <a:lnTo>
                  <a:pt x="1010793" y="7366990"/>
                </a:lnTo>
                <a:lnTo>
                  <a:pt x="1002195" y="7315848"/>
                </a:lnTo>
                <a:lnTo>
                  <a:pt x="990117" y="7268731"/>
                </a:lnTo>
                <a:lnTo>
                  <a:pt x="974572" y="7225589"/>
                </a:lnTo>
                <a:lnTo>
                  <a:pt x="955522" y="7186409"/>
                </a:lnTo>
                <a:lnTo>
                  <a:pt x="932980" y="7151167"/>
                </a:lnTo>
                <a:lnTo>
                  <a:pt x="902284" y="7115543"/>
                </a:lnTo>
                <a:lnTo>
                  <a:pt x="866914" y="7085762"/>
                </a:lnTo>
                <a:lnTo>
                  <a:pt x="826846" y="7061848"/>
                </a:lnTo>
                <a:lnTo>
                  <a:pt x="782053" y="7043839"/>
                </a:lnTo>
                <a:lnTo>
                  <a:pt x="732536" y="7031749"/>
                </a:lnTo>
                <a:lnTo>
                  <a:pt x="678256" y="7025602"/>
                </a:lnTo>
                <a:lnTo>
                  <a:pt x="678256" y="7113156"/>
                </a:lnTo>
                <a:lnTo>
                  <a:pt x="730631" y="7120344"/>
                </a:lnTo>
                <a:lnTo>
                  <a:pt x="777405" y="7134669"/>
                </a:lnTo>
                <a:lnTo>
                  <a:pt x="818578" y="7156120"/>
                </a:lnTo>
                <a:lnTo>
                  <a:pt x="854138" y="7184669"/>
                </a:lnTo>
                <a:lnTo>
                  <a:pt x="884059" y="7220293"/>
                </a:lnTo>
                <a:lnTo>
                  <a:pt x="908443" y="7261898"/>
                </a:lnTo>
                <a:lnTo>
                  <a:pt x="927379" y="7308316"/>
                </a:lnTo>
                <a:lnTo>
                  <a:pt x="940904" y="7359574"/>
                </a:lnTo>
                <a:lnTo>
                  <a:pt x="948994" y="7415682"/>
                </a:lnTo>
                <a:lnTo>
                  <a:pt x="951699" y="7476680"/>
                </a:lnTo>
                <a:lnTo>
                  <a:pt x="950709" y="7519822"/>
                </a:lnTo>
                <a:lnTo>
                  <a:pt x="947750" y="7559599"/>
                </a:lnTo>
                <a:lnTo>
                  <a:pt x="935951" y="7628674"/>
                </a:lnTo>
                <a:lnTo>
                  <a:pt x="916952" y="7684897"/>
                </a:lnTo>
                <a:lnTo>
                  <a:pt x="892060" y="7729779"/>
                </a:lnTo>
                <a:lnTo>
                  <a:pt x="861949" y="7763802"/>
                </a:lnTo>
                <a:lnTo>
                  <a:pt x="828027" y="7787297"/>
                </a:lnTo>
                <a:lnTo>
                  <a:pt x="790651" y="7801038"/>
                </a:lnTo>
                <a:lnTo>
                  <a:pt x="750277" y="7805483"/>
                </a:lnTo>
                <a:lnTo>
                  <a:pt x="724471" y="7805115"/>
                </a:lnTo>
                <a:lnTo>
                  <a:pt x="679627" y="7801877"/>
                </a:lnTo>
                <a:lnTo>
                  <a:pt x="627710" y="7786878"/>
                </a:lnTo>
                <a:lnTo>
                  <a:pt x="590651" y="7748676"/>
                </a:lnTo>
                <a:lnTo>
                  <a:pt x="572770" y="7707922"/>
                </a:lnTo>
                <a:lnTo>
                  <a:pt x="559612" y="7653248"/>
                </a:lnTo>
                <a:lnTo>
                  <a:pt x="550100" y="7579119"/>
                </a:lnTo>
                <a:lnTo>
                  <a:pt x="546620" y="7534478"/>
                </a:lnTo>
                <a:lnTo>
                  <a:pt x="536562" y="7398474"/>
                </a:lnTo>
                <a:lnTo>
                  <a:pt x="533120" y="7362444"/>
                </a:lnTo>
                <a:lnTo>
                  <a:pt x="523151" y="7288276"/>
                </a:lnTo>
                <a:lnTo>
                  <a:pt x="516699" y="7250036"/>
                </a:lnTo>
                <a:lnTo>
                  <a:pt x="508444" y="7212317"/>
                </a:lnTo>
                <a:lnTo>
                  <a:pt x="485000" y="7142213"/>
                </a:lnTo>
                <a:lnTo>
                  <a:pt x="451878" y="7079615"/>
                </a:lnTo>
                <a:lnTo>
                  <a:pt x="406933" y="7027177"/>
                </a:lnTo>
                <a:lnTo>
                  <a:pt x="349351" y="6987019"/>
                </a:lnTo>
                <a:lnTo>
                  <a:pt x="275958" y="6966280"/>
                </a:lnTo>
                <a:lnTo>
                  <a:pt x="232943" y="6963651"/>
                </a:lnTo>
                <a:lnTo>
                  <a:pt x="177012" y="6967817"/>
                </a:lnTo>
                <a:lnTo>
                  <a:pt x="127177" y="6980314"/>
                </a:lnTo>
                <a:lnTo>
                  <a:pt x="83477" y="7001103"/>
                </a:lnTo>
                <a:lnTo>
                  <a:pt x="45935" y="7030174"/>
                </a:lnTo>
                <a:lnTo>
                  <a:pt x="14605" y="7067512"/>
                </a:lnTo>
                <a:lnTo>
                  <a:pt x="0" y="7092289"/>
                </a:lnTo>
                <a:lnTo>
                  <a:pt x="0" y="7621257"/>
                </a:lnTo>
                <a:lnTo>
                  <a:pt x="28054" y="7670838"/>
                </a:lnTo>
                <a:lnTo>
                  <a:pt x="64604" y="7718476"/>
                </a:lnTo>
                <a:lnTo>
                  <a:pt x="105156" y="7757439"/>
                </a:lnTo>
                <a:lnTo>
                  <a:pt x="148640" y="7787373"/>
                </a:lnTo>
                <a:lnTo>
                  <a:pt x="171399" y="7798854"/>
                </a:lnTo>
                <a:lnTo>
                  <a:pt x="171399" y="7803553"/>
                </a:lnTo>
                <a:lnTo>
                  <a:pt x="358800" y="7803553"/>
                </a:lnTo>
                <a:lnTo>
                  <a:pt x="346583" y="7802778"/>
                </a:lnTo>
                <a:lnTo>
                  <a:pt x="329755" y="7800391"/>
                </a:lnTo>
                <a:lnTo>
                  <a:pt x="282130" y="7790586"/>
                </a:lnTo>
                <a:lnTo>
                  <a:pt x="224218" y="7769695"/>
                </a:lnTo>
                <a:lnTo>
                  <a:pt x="164249" y="7732242"/>
                </a:lnTo>
                <a:lnTo>
                  <a:pt x="134658" y="7706512"/>
                </a:lnTo>
                <a:lnTo>
                  <a:pt x="106845" y="7675651"/>
                </a:lnTo>
                <a:lnTo>
                  <a:pt x="80810" y="7639698"/>
                </a:lnTo>
                <a:lnTo>
                  <a:pt x="56578" y="7598664"/>
                </a:lnTo>
                <a:lnTo>
                  <a:pt x="39700" y="7561059"/>
                </a:lnTo>
                <a:lnTo>
                  <a:pt x="26555" y="7518578"/>
                </a:lnTo>
                <a:lnTo>
                  <a:pt x="17157" y="7471207"/>
                </a:lnTo>
                <a:lnTo>
                  <a:pt x="11518" y="7418883"/>
                </a:lnTo>
                <a:lnTo>
                  <a:pt x="9664" y="7362444"/>
                </a:lnTo>
                <a:lnTo>
                  <a:pt x="9715" y="7359574"/>
                </a:lnTo>
                <a:lnTo>
                  <a:pt x="11811" y="7306081"/>
                </a:lnTo>
                <a:lnTo>
                  <a:pt x="18364" y="7255611"/>
                </a:lnTo>
                <a:lnTo>
                  <a:pt x="29286" y="7210120"/>
                </a:lnTo>
                <a:lnTo>
                  <a:pt x="44602" y="7169620"/>
                </a:lnTo>
                <a:lnTo>
                  <a:pt x="64300" y="7134072"/>
                </a:lnTo>
                <a:lnTo>
                  <a:pt x="95605" y="7097649"/>
                </a:lnTo>
                <a:lnTo>
                  <a:pt x="134099" y="7071677"/>
                </a:lnTo>
                <a:lnTo>
                  <a:pt x="179857" y="7056133"/>
                </a:lnTo>
                <a:lnTo>
                  <a:pt x="232943" y="7050951"/>
                </a:lnTo>
                <a:lnTo>
                  <a:pt x="267296" y="7052958"/>
                </a:lnTo>
                <a:lnTo>
                  <a:pt x="325793" y="7068934"/>
                </a:lnTo>
                <a:lnTo>
                  <a:pt x="371119" y="7100494"/>
                </a:lnTo>
                <a:lnTo>
                  <a:pt x="406628" y="7142569"/>
                </a:lnTo>
                <a:lnTo>
                  <a:pt x="432841" y="7193966"/>
                </a:lnTo>
                <a:lnTo>
                  <a:pt x="451472" y="7252221"/>
                </a:lnTo>
                <a:lnTo>
                  <a:pt x="463029" y="7315949"/>
                </a:lnTo>
                <a:lnTo>
                  <a:pt x="471449" y="7380135"/>
                </a:lnTo>
                <a:lnTo>
                  <a:pt x="486841" y="7561059"/>
                </a:lnTo>
                <a:lnTo>
                  <a:pt x="490029" y="7598753"/>
                </a:lnTo>
                <a:lnTo>
                  <a:pt x="499198" y="7671879"/>
                </a:lnTo>
                <a:lnTo>
                  <a:pt x="512165" y="7736357"/>
                </a:lnTo>
                <a:lnTo>
                  <a:pt x="534962" y="7785227"/>
                </a:lnTo>
                <a:lnTo>
                  <a:pt x="550735" y="7803553"/>
                </a:lnTo>
                <a:lnTo>
                  <a:pt x="0" y="7803858"/>
                </a:lnTo>
                <a:lnTo>
                  <a:pt x="0" y="7890853"/>
                </a:lnTo>
                <a:lnTo>
                  <a:pt x="754253" y="7890853"/>
                </a:lnTo>
                <a:lnTo>
                  <a:pt x="799617" y="7886954"/>
                </a:lnTo>
                <a:lnTo>
                  <a:pt x="841387" y="7875232"/>
                </a:lnTo>
                <a:lnTo>
                  <a:pt x="879513" y="7855699"/>
                </a:lnTo>
                <a:lnTo>
                  <a:pt x="913968" y="7828331"/>
                </a:lnTo>
                <a:lnTo>
                  <a:pt x="933894" y="7805483"/>
                </a:lnTo>
                <a:lnTo>
                  <a:pt x="944689" y="7793126"/>
                </a:lnTo>
                <a:lnTo>
                  <a:pt x="980465" y="7727709"/>
                </a:lnTo>
                <a:lnTo>
                  <a:pt x="993863" y="7687919"/>
                </a:lnTo>
                <a:lnTo>
                  <a:pt x="1004290" y="7643406"/>
                </a:lnTo>
                <a:lnTo>
                  <a:pt x="1011720" y="7594143"/>
                </a:lnTo>
                <a:lnTo>
                  <a:pt x="1016177" y="7540130"/>
                </a:lnTo>
                <a:lnTo>
                  <a:pt x="1017663" y="7481367"/>
                </a:lnTo>
                <a:close/>
              </a:path>
              <a:path w="1019810" h="8964295">
                <a:moveTo>
                  <a:pt x="1019314" y="8072082"/>
                </a:moveTo>
                <a:lnTo>
                  <a:pt x="43103" y="8519808"/>
                </a:lnTo>
                <a:lnTo>
                  <a:pt x="12" y="8502917"/>
                </a:lnTo>
                <a:lnTo>
                  <a:pt x="12" y="8602281"/>
                </a:lnTo>
                <a:lnTo>
                  <a:pt x="784936" y="8963939"/>
                </a:lnTo>
                <a:lnTo>
                  <a:pt x="999210" y="8963939"/>
                </a:lnTo>
                <a:lnTo>
                  <a:pt x="131064" y="8568309"/>
                </a:lnTo>
                <a:lnTo>
                  <a:pt x="240779" y="8519808"/>
                </a:lnTo>
                <a:lnTo>
                  <a:pt x="1019314" y="8175638"/>
                </a:lnTo>
                <a:lnTo>
                  <a:pt x="1019314" y="8072082"/>
                </a:lnTo>
                <a:close/>
              </a:path>
            </a:pathLst>
          </a:custGeom>
          <a:solidFill>
            <a:srgbClr val="FFFFFF">
              <a:alpha val="46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04925" y="984174"/>
            <a:ext cx="1175602" cy="1891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22719" y="1008507"/>
            <a:ext cx="94640" cy="9465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216255" y="946734"/>
            <a:ext cx="94653" cy="946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216255" y="1074597"/>
            <a:ext cx="94653" cy="9465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195182" y="4690808"/>
            <a:ext cx="897268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50" dirty="0">
                <a:solidFill>
                  <a:srgbClr val="373944"/>
                </a:solidFill>
                <a:latin typeface="Noto Sans CJK JP Black"/>
                <a:cs typeface="Noto Sans CJK JP Black"/>
              </a:rPr>
              <a:t>영업점</a:t>
            </a:r>
            <a:r>
              <a:rPr sz="1100" spc="-125" dirty="0">
                <a:solidFill>
                  <a:srgbClr val="373944"/>
                </a:solidFill>
                <a:latin typeface="Noto Sans CJK JP Black"/>
                <a:cs typeface="Noto Sans CJK JP Black"/>
              </a:rPr>
              <a:t> </a:t>
            </a:r>
            <a:r>
              <a:rPr sz="1100" spc="-160" dirty="0">
                <a:solidFill>
                  <a:srgbClr val="373944"/>
                </a:solidFill>
                <a:latin typeface="Noto Sans CJK JP Black"/>
                <a:cs typeface="Noto Sans CJK JP Black"/>
              </a:rPr>
              <a:t>정보</a:t>
            </a:r>
            <a:endParaRPr sz="1100" dirty="0">
              <a:latin typeface="Noto Sans CJK JP Black"/>
              <a:cs typeface="Noto Sans CJK JP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26101" y="4978813"/>
            <a:ext cx="704749" cy="1429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영업자</a:t>
            </a:r>
            <a:r>
              <a:rPr sz="850" spc="-14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50" spc="-18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확인</a:t>
            </a:r>
            <a:endParaRPr sz="850" dirty="0">
              <a:latin typeface="Noto Sans CJK JP Black"/>
              <a:cs typeface="Noto Sans CJK JP Black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205850" y="4584700"/>
            <a:ext cx="4993640" cy="19050"/>
            <a:chOff x="2205850" y="4654384"/>
            <a:chExt cx="4993640" cy="19050"/>
          </a:xfrm>
        </p:grpSpPr>
        <p:sp>
          <p:nvSpPr>
            <p:cNvPr id="7" name="object 7"/>
            <p:cNvSpPr/>
            <p:nvPr/>
          </p:nvSpPr>
          <p:spPr>
            <a:xfrm>
              <a:off x="2205850" y="4663909"/>
              <a:ext cx="588645" cy="0"/>
            </a:xfrm>
            <a:custGeom>
              <a:avLst/>
              <a:gdLst/>
              <a:ahLst/>
              <a:cxnLst/>
              <a:rect l="l" t="t" r="r" b="b"/>
              <a:pathLst>
                <a:path w="588644">
                  <a:moveTo>
                    <a:pt x="0" y="0"/>
                  </a:moveTo>
                  <a:lnTo>
                    <a:pt x="588467" y="0"/>
                  </a:lnTo>
                </a:path>
              </a:pathLst>
            </a:custGeom>
            <a:ln w="19050">
              <a:solidFill>
                <a:srgbClr val="A0D0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12555" y="4657559"/>
              <a:ext cx="4986655" cy="0"/>
            </a:xfrm>
            <a:custGeom>
              <a:avLst/>
              <a:gdLst/>
              <a:ahLst/>
              <a:cxnLst/>
              <a:rect l="l" t="t" r="r" b="b"/>
              <a:pathLst>
                <a:path w="4986655">
                  <a:moveTo>
                    <a:pt x="0" y="0"/>
                  </a:moveTo>
                  <a:lnTo>
                    <a:pt x="4986413" y="0"/>
                  </a:lnTo>
                </a:path>
              </a:pathLst>
            </a:custGeom>
            <a:ln w="6350">
              <a:solidFill>
                <a:srgbClr val="A0D0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750049" y="4975758"/>
            <a:ext cx="455469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9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서명(인)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02154" y="4987315"/>
            <a:ext cx="51498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지 사</a:t>
            </a:r>
            <a:r>
              <a:rPr sz="800" spc="-2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4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명</a:t>
            </a:r>
            <a:endParaRPr sz="800">
              <a:latin typeface="Noto Sans CJK JP Black"/>
              <a:cs typeface="Noto Sans CJK JP Black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797200" y="4975758"/>
            <a:ext cx="1868805" cy="191135"/>
          </a:xfrm>
          <a:custGeom>
            <a:avLst/>
            <a:gdLst/>
            <a:ahLst/>
            <a:cxnLst/>
            <a:rect l="l" t="t" r="r" b="b"/>
            <a:pathLst>
              <a:path w="1868804" h="191135">
                <a:moveTo>
                  <a:pt x="1828800" y="0"/>
                </a:moveTo>
                <a:lnTo>
                  <a:pt x="39598" y="0"/>
                </a:lnTo>
                <a:lnTo>
                  <a:pt x="24185" y="3111"/>
                </a:lnTo>
                <a:lnTo>
                  <a:pt x="11598" y="11598"/>
                </a:lnTo>
                <a:lnTo>
                  <a:pt x="3111" y="24185"/>
                </a:lnTo>
                <a:lnTo>
                  <a:pt x="0" y="39598"/>
                </a:lnTo>
                <a:lnTo>
                  <a:pt x="0" y="151193"/>
                </a:lnTo>
                <a:lnTo>
                  <a:pt x="3111" y="166606"/>
                </a:lnTo>
                <a:lnTo>
                  <a:pt x="11598" y="179193"/>
                </a:lnTo>
                <a:lnTo>
                  <a:pt x="24185" y="187680"/>
                </a:lnTo>
                <a:lnTo>
                  <a:pt x="39598" y="190792"/>
                </a:lnTo>
                <a:lnTo>
                  <a:pt x="1828800" y="190792"/>
                </a:lnTo>
                <a:lnTo>
                  <a:pt x="1844218" y="187680"/>
                </a:lnTo>
                <a:lnTo>
                  <a:pt x="1856805" y="179193"/>
                </a:lnTo>
                <a:lnTo>
                  <a:pt x="1865288" y="166606"/>
                </a:lnTo>
                <a:lnTo>
                  <a:pt x="1868398" y="151193"/>
                </a:lnTo>
                <a:lnTo>
                  <a:pt x="1868398" y="39598"/>
                </a:lnTo>
                <a:lnTo>
                  <a:pt x="1865288" y="24185"/>
                </a:lnTo>
                <a:lnTo>
                  <a:pt x="1856805" y="11598"/>
                </a:lnTo>
                <a:lnTo>
                  <a:pt x="1844218" y="3111"/>
                </a:lnTo>
                <a:lnTo>
                  <a:pt x="1828800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r>
              <a:rPr lang="ko-KR" altLang="en-US" sz="1000" dirty="0" smtClean="0"/>
              <a:t>주식회사 클릭제이</a:t>
            </a:r>
            <a:endParaRPr sz="1000" dirty="0"/>
          </a:p>
        </p:txBody>
      </p:sp>
      <p:sp>
        <p:nvSpPr>
          <p:cNvPr id="12" name="object 12"/>
          <p:cNvSpPr/>
          <p:nvPr/>
        </p:nvSpPr>
        <p:spPr>
          <a:xfrm>
            <a:off x="5454649" y="5001259"/>
            <a:ext cx="1134147" cy="198429"/>
          </a:xfrm>
          <a:custGeom>
            <a:avLst/>
            <a:gdLst/>
            <a:ahLst/>
            <a:cxnLst/>
            <a:rect l="l" t="t" r="r" b="b"/>
            <a:pathLst>
              <a:path w="1868804" h="191135">
                <a:moveTo>
                  <a:pt x="1828800" y="0"/>
                </a:moveTo>
                <a:lnTo>
                  <a:pt x="39598" y="0"/>
                </a:lnTo>
                <a:lnTo>
                  <a:pt x="24185" y="3111"/>
                </a:lnTo>
                <a:lnTo>
                  <a:pt x="11598" y="11598"/>
                </a:lnTo>
                <a:lnTo>
                  <a:pt x="3111" y="24185"/>
                </a:lnTo>
                <a:lnTo>
                  <a:pt x="0" y="39598"/>
                </a:lnTo>
                <a:lnTo>
                  <a:pt x="0" y="151193"/>
                </a:lnTo>
                <a:lnTo>
                  <a:pt x="3111" y="166606"/>
                </a:lnTo>
                <a:lnTo>
                  <a:pt x="11598" y="179193"/>
                </a:lnTo>
                <a:lnTo>
                  <a:pt x="24185" y="187680"/>
                </a:lnTo>
                <a:lnTo>
                  <a:pt x="39598" y="190792"/>
                </a:lnTo>
                <a:lnTo>
                  <a:pt x="1828800" y="190792"/>
                </a:lnTo>
                <a:lnTo>
                  <a:pt x="1844213" y="187680"/>
                </a:lnTo>
                <a:lnTo>
                  <a:pt x="1856800" y="179193"/>
                </a:lnTo>
                <a:lnTo>
                  <a:pt x="1865286" y="166606"/>
                </a:lnTo>
                <a:lnTo>
                  <a:pt x="1868398" y="151193"/>
                </a:lnTo>
                <a:lnTo>
                  <a:pt x="1868398" y="39598"/>
                </a:lnTo>
                <a:lnTo>
                  <a:pt x="1865286" y="24185"/>
                </a:lnTo>
                <a:lnTo>
                  <a:pt x="1856800" y="11598"/>
                </a:lnTo>
                <a:lnTo>
                  <a:pt x="1844213" y="3111"/>
                </a:lnTo>
                <a:lnTo>
                  <a:pt x="1828800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r>
              <a:rPr lang="ko-KR" altLang="en-US" sz="1000" dirty="0" smtClean="0"/>
              <a:t>박준석</a:t>
            </a:r>
            <a:endParaRPr sz="1000" dirty="0"/>
          </a:p>
        </p:txBody>
      </p:sp>
      <p:sp>
        <p:nvSpPr>
          <p:cNvPr id="13" name="object 13"/>
          <p:cNvSpPr txBox="1"/>
          <p:nvPr/>
        </p:nvSpPr>
        <p:spPr>
          <a:xfrm>
            <a:off x="4692650" y="203060"/>
            <a:ext cx="250639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35" dirty="0" err="1" smtClean="0">
                <a:solidFill>
                  <a:srgbClr val="484B55"/>
                </a:solidFill>
                <a:latin typeface="Noto Sans CJK JP Black"/>
                <a:cs typeface="Noto Sans CJK JP Black"/>
              </a:rPr>
              <a:t>전자지불대행서비스</a:t>
            </a:r>
            <a:r>
              <a:rPr lang="en-US" sz="1600" spc="-135" dirty="0" smtClean="0">
                <a:solidFill>
                  <a:srgbClr val="484B55"/>
                </a:solidFill>
                <a:latin typeface="Noto Sans CJK JP Black"/>
                <a:cs typeface="Noto Sans CJK JP Black"/>
              </a:rPr>
              <a:t> </a:t>
            </a:r>
            <a:r>
              <a:rPr sz="1600" spc="-135" dirty="0" err="1" smtClean="0">
                <a:solidFill>
                  <a:srgbClr val="484B55"/>
                </a:solidFill>
                <a:latin typeface="Noto Sans CJK JP Black"/>
                <a:cs typeface="Noto Sans CJK JP Black"/>
              </a:rPr>
              <a:t>신청서</a:t>
            </a:r>
            <a:endParaRPr sz="1600" dirty="0">
              <a:latin typeface="Noto Sans CJK JP Black"/>
              <a:cs typeface="Noto Sans CJK JP Black"/>
            </a:endParaRPr>
          </a:p>
        </p:txBody>
      </p:sp>
      <p:sp>
        <p:nvSpPr>
          <p:cNvPr id="14" name="object 14"/>
          <p:cNvSpPr txBox="1"/>
          <p:nvPr/>
        </p:nvSpPr>
        <p:spPr>
          <a:xfrm rot="10800000">
            <a:off x="2330450" y="10286132"/>
            <a:ext cx="80308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b="0" spc="5" dirty="0">
                <a:solidFill>
                  <a:srgbClr val="3E3C3B"/>
                </a:solidFill>
                <a:latin typeface="Bandal"/>
                <a:cs typeface="Bandal"/>
              </a:rPr>
              <a:t>,</a:t>
            </a:r>
            <a:endParaRPr sz="700" dirty="0">
              <a:latin typeface="Bandal"/>
              <a:cs typeface="Bandal"/>
            </a:endParaRPr>
          </a:p>
        </p:txBody>
      </p:sp>
      <p:sp>
        <p:nvSpPr>
          <p:cNvPr id="15" name="object 15"/>
          <p:cNvSpPr txBox="1"/>
          <p:nvPr/>
        </p:nvSpPr>
        <p:spPr>
          <a:xfrm rot="10800000">
            <a:off x="4881184" y="10291568"/>
            <a:ext cx="91952" cy="88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00"/>
              </a:lnSpc>
            </a:pPr>
            <a:r>
              <a:rPr sz="700" b="0" spc="5" dirty="0">
                <a:solidFill>
                  <a:srgbClr val="3E3C3B"/>
                </a:solidFill>
                <a:latin typeface="Bandal"/>
                <a:cs typeface="Bandal"/>
              </a:rPr>
              <a:t>,</a:t>
            </a:r>
            <a:endParaRPr sz="700">
              <a:latin typeface="Bandal"/>
              <a:cs typeface="Band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797200" y="2889732"/>
            <a:ext cx="1868805" cy="191135"/>
          </a:xfrm>
          <a:custGeom>
            <a:avLst/>
            <a:gdLst/>
            <a:ahLst/>
            <a:cxnLst/>
            <a:rect l="l" t="t" r="r" b="b"/>
            <a:pathLst>
              <a:path w="1868804" h="191135">
                <a:moveTo>
                  <a:pt x="1828800" y="0"/>
                </a:moveTo>
                <a:lnTo>
                  <a:pt x="39598" y="0"/>
                </a:lnTo>
                <a:lnTo>
                  <a:pt x="24185" y="3111"/>
                </a:lnTo>
                <a:lnTo>
                  <a:pt x="11598" y="11598"/>
                </a:lnTo>
                <a:lnTo>
                  <a:pt x="3111" y="24185"/>
                </a:lnTo>
                <a:lnTo>
                  <a:pt x="0" y="39598"/>
                </a:lnTo>
                <a:lnTo>
                  <a:pt x="0" y="151206"/>
                </a:lnTo>
                <a:lnTo>
                  <a:pt x="3111" y="166619"/>
                </a:lnTo>
                <a:lnTo>
                  <a:pt x="11598" y="179206"/>
                </a:lnTo>
                <a:lnTo>
                  <a:pt x="24185" y="187692"/>
                </a:lnTo>
                <a:lnTo>
                  <a:pt x="39598" y="190804"/>
                </a:lnTo>
                <a:lnTo>
                  <a:pt x="1828800" y="190804"/>
                </a:lnTo>
                <a:lnTo>
                  <a:pt x="1844218" y="187692"/>
                </a:lnTo>
                <a:lnTo>
                  <a:pt x="1856805" y="179206"/>
                </a:lnTo>
                <a:lnTo>
                  <a:pt x="1865288" y="166619"/>
                </a:lnTo>
                <a:lnTo>
                  <a:pt x="1868398" y="151206"/>
                </a:lnTo>
                <a:lnTo>
                  <a:pt x="1868398" y="39598"/>
                </a:lnTo>
                <a:lnTo>
                  <a:pt x="1865288" y="24185"/>
                </a:lnTo>
                <a:lnTo>
                  <a:pt x="1856805" y="11598"/>
                </a:lnTo>
                <a:lnTo>
                  <a:pt x="1844218" y="3111"/>
                </a:lnTo>
                <a:lnTo>
                  <a:pt x="1828800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195182" y="2603500"/>
            <a:ext cx="1278268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50" dirty="0">
                <a:solidFill>
                  <a:srgbClr val="373944"/>
                </a:solidFill>
                <a:latin typeface="Noto Sans CJK JP Black"/>
                <a:cs typeface="Noto Sans CJK JP Black"/>
              </a:rPr>
              <a:t>서비스</a:t>
            </a:r>
            <a:r>
              <a:rPr sz="1100" spc="-125" dirty="0">
                <a:solidFill>
                  <a:srgbClr val="373944"/>
                </a:solidFill>
                <a:latin typeface="Noto Sans CJK JP Black"/>
                <a:cs typeface="Noto Sans CJK JP Black"/>
              </a:rPr>
              <a:t> </a:t>
            </a:r>
            <a:r>
              <a:rPr sz="1100" spc="-160" dirty="0">
                <a:solidFill>
                  <a:srgbClr val="373944"/>
                </a:solidFill>
                <a:latin typeface="Noto Sans CJK JP Black"/>
                <a:cs typeface="Noto Sans CJK JP Black"/>
              </a:rPr>
              <a:t>정보</a:t>
            </a:r>
            <a:endParaRPr sz="1100" dirty="0">
              <a:latin typeface="Noto Sans CJK JP Black"/>
              <a:cs typeface="Noto Sans CJK JP Blac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02154" y="2899626"/>
            <a:ext cx="661696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0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정 산</a:t>
            </a:r>
            <a:r>
              <a:rPr sz="800" spc="-13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4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주 기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23452" y="2924765"/>
            <a:ext cx="478798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9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송금수수료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02154" y="3174962"/>
            <a:ext cx="53594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4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P </a:t>
            </a:r>
            <a:r>
              <a:rPr sz="800" spc="-5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G </a:t>
            </a:r>
            <a:r>
              <a:rPr sz="800" spc="-6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수 수</a:t>
            </a:r>
            <a:r>
              <a:rPr sz="800" spc="-3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6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료 </a:t>
            </a:r>
            <a:endParaRPr sz="800">
              <a:latin typeface="Noto Sans CJK JP Black"/>
              <a:cs typeface="Noto Sans CJK JP Blac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20396" y="3180245"/>
            <a:ext cx="44259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인증SMS</a:t>
            </a:r>
            <a:r>
              <a:rPr sz="800" spc="-10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endParaRPr sz="800">
              <a:latin typeface="Noto Sans CJK JP Black"/>
              <a:cs typeface="Noto Sans CJK JP Blac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02154" y="3716996"/>
            <a:ext cx="585496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05" dirty="0">
                <a:solidFill>
                  <a:srgbClr val="C65F3D"/>
                </a:solidFill>
                <a:latin typeface="Noto Sans CJK JP Black"/>
                <a:cs typeface="Noto Sans CJK JP Black"/>
              </a:rPr>
              <a:t>월 간</a:t>
            </a:r>
            <a:r>
              <a:rPr sz="800" spc="-135" dirty="0">
                <a:solidFill>
                  <a:srgbClr val="C65F3D"/>
                </a:solidFill>
                <a:latin typeface="Noto Sans CJK JP Black"/>
                <a:cs typeface="Noto Sans CJK JP Black"/>
              </a:rPr>
              <a:t> </a:t>
            </a:r>
            <a:r>
              <a:rPr sz="800" spc="-45" dirty="0">
                <a:solidFill>
                  <a:srgbClr val="C65F3D"/>
                </a:solidFill>
                <a:latin typeface="Noto Sans CJK JP Black"/>
                <a:cs typeface="Noto Sans CJK JP Black"/>
              </a:rPr>
              <a:t>한 도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02154" y="3987254"/>
            <a:ext cx="661696" cy="1402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0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년 간</a:t>
            </a:r>
            <a:r>
              <a:rPr sz="800" spc="-13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4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한 도</a:t>
            </a:r>
            <a:endParaRPr sz="800" dirty="0">
              <a:latin typeface="Noto Sans CJK JP Black"/>
              <a:cs typeface="Noto Sans CJK JP Black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205850" y="2527300"/>
            <a:ext cx="4993640" cy="19050"/>
            <a:chOff x="2205850" y="2535288"/>
            <a:chExt cx="4993640" cy="19050"/>
          </a:xfrm>
        </p:grpSpPr>
        <p:sp>
          <p:nvSpPr>
            <p:cNvPr id="25" name="object 25"/>
            <p:cNvSpPr/>
            <p:nvPr/>
          </p:nvSpPr>
          <p:spPr>
            <a:xfrm>
              <a:off x="2205850" y="2544813"/>
              <a:ext cx="588645" cy="0"/>
            </a:xfrm>
            <a:custGeom>
              <a:avLst/>
              <a:gdLst/>
              <a:ahLst/>
              <a:cxnLst/>
              <a:rect l="l" t="t" r="r" b="b"/>
              <a:pathLst>
                <a:path w="588644">
                  <a:moveTo>
                    <a:pt x="0" y="0"/>
                  </a:moveTo>
                  <a:lnTo>
                    <a:pt x="588467" y="0"/>
                  </a:lnTo>
                </a:path>
              </a:pathLst>
            </a:custGeom>
            <a:ln w="19050">
              <a:solidFill>
                <a:srgbClr val="A0D0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212555" y="2538463"/>
              <a:ext cx="4986655" cy="0"/>
            </a:xfrm>
            <a:custGeom>
              <a:avLst/>
              <a:gdLst/>
              <a:ahLst/>
              <a:cxnLst/>
              <a:rect l="l" t="t" r="r" b="b"/>
              <a:pathLst>
                <a:path w="4986655">
                  <a:moveTo>
                    <a:pt x="0" y="0"/>
                  </a:moveTo>
                  <a:lnTo>
                    <a:pt x="4986413" y="0"/>
                  </a:lnTo>
                </a:path>
              </a:pathLst>
            </a:custGeom>
            <a:ln w="6350">
              <a:solidFill>
                <a:srgbClr val="A0D0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6292850" y="2619965"/>
            <a:ext cx="90217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60" dirty="0">
                <a:solidFill>
                  <a:srgbClr val="4F4D4D"/>
                </a:solidFill>
                <a:latin typeface="Noto Sans CJK JP Black"/>
                <a:cs typeface="Noto Sans CJK JP Black"/>
              </a:rPr>
              <a:t>※</a:t>
            </a:r>
            <a:r>
              <a:rPr sz="800" spc="-65" dirty="0">
                <a:solidFill>
                  <a:srgbClr val="4F4D4D"/>
                </a:solidFill>
                <a:latin typeface="Noto Sans CJK JP Black"/>
                <a:cs typeface="Noto Sans CJK JP Black"/>
              </a:rPr>
              <a:t> </a:t>
            </a:r>
            <a:r>
              <a:rPr sz="800" spc="-55" dirty="0">
                <a:solidFill>
                  <a:srgbClr val="4F4D4D"/>
                </a:solidFill>
                <a:latin typeface="Noto Sans CJK JP Black"/>
                <a:cs typeface="Noto Sans CJK JP Black"/>
              </a:rPr>
              <a:t>부가세별도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77350" y="2889796"/>
            <a:ext cx="748500" cy="15581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dirty="0">
                <a:latin typeface="Noto Sans CJK JP Black"/>
                <a:cs typeface="Noto Sans CJK JP Black"/>
              </a:rPr>
              <a:t>□</a:t>
            </a:r>
            <a:r>
              <a:rPr sz="900" spc="-20" dirty="0">
                <a:latin typeface="Noto Sans CJK JP Black"/>
                <a:cs typeface="Noto Sans CJK JP Black"/>
              </a:rPr>
              <a:t> </a:t>
            </a:r>
            <a:r>
              <a:rPr sz="750" spc="-30" dirty="0">
                <a:latin typeface="Noto Sans CJK JP Black"/>
                <a:cs typeface="Noto Sans CJK JP Black"/>
              </a:rPr>
              <a:t>순간송금</a:t>
            </a:r>
            <a:endParaRPr sz="750" dirty="0">
              <a:latin typeface="Noto Sans CJK JP Black"/>
              <a:cs typeface="Noto Sans CJK JP Blac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94773" y="2889796"/>
            <a:ext cx="37528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sz="900" dirty="0">
                <a:latin typeface="Noto Sans CJK JP Black"/>
                <a:cs typeface="Noto Sans CJK JP Black"/>
              </a:rPr>
              <a:t>□</a:t>
            </a:r>
            <a:r>
              <a:rPr sz="900" spc="5" dirty="0">
                <a:latin typeface="Noto Sans CJK JP Black"/>
                <a:cs typeface="Noto Sans CJK JP Black"/>
              </a:rPr>
              <a:t> </a:t>
            </a:r>
            <a:r>
              <a:rPr sz="750" spc="-40" dirty="0">
                <a:latin typeface="Noto Sans CJK JP Black"/>
                <a:cs typeface="Noto Sans CJK JP Black"/>
              </a:rPr>
              <a:t>D</a:t>
            </a:r>
            <a:r>
              <a:rPr sz="750" spc="-60" baseline="11111" dirty="0">
                <a:latin typeface="Noto Sans CJK JP Black"/>
                <a:cs typeface="Noto Sans CJK JP Black"/>
              </a:rPr>
              <a:t>+</a:t>
            </a:r>
            <a:r>
              <a:rPr sz="750" spc="-40" dirty="0">
                <a:latin typeface="Noto Sans CJK JP Black"/>
                <a:cs typeface="Noto Sans CJK JP Black"/>
              </a:rPr>
              <a:t>2</a:t>
            </a:r>
            <a:endParaRPr sz="750">
              <a:latin typeface="Noto Sans CJK JP Black"/>
              <a:cs typeface="Noto Sans CJK JP Blac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95701" y="3717074"/>
            <a:ext cx="806349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7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비사업자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(개인) </a:t>
            </a:r>
            <a:r>
              <a:rPr sz="800" spc="5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: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334967" y="3717074"/>
            <a:ext cx="510083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6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만원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823530" y="3717074"/>
            <a:ext cx="1164519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7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개인사업자, 법인사업자</a:t>
            </a:r>
            <a:r>
              <a:rPr sz="800" spc="-3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5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: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902418" y="3717074"/>
            <a:ext cx="30483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6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만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원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24944" y="3180321"/>
            <a:ext cx="9652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29" dirty="0">
                <a:solidFill>
                  <a:srgbClr val="3E3C3B"/>
                </a:solidFill>
                <a:latin typeface="Noto Sans CJK JP Black"/>
                <a:cs typeface="Noto Sans CJK JP Black"/>
              </a:rPr>
              <a:t>%</a:t>
            </a:r>
            <a:endParaRPr sz="800">
              <a:latin typeface="Noto Sans CJK JP Black"/>
              <a:cs typeface="Noto Sans CJK JP Blac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02154" y="3446030"/>
            <a:ext cx="585496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0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일 회</a:t>
            </a:r>
            <a:r>
              <a:rPr sz="800" spc="-13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4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한 도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820396" y="3451314"/>
            <a:ext cx="45339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6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일일한도</a:t>
            </a:r>
            <a:r>
              <a:rPr sz="800" spc="-3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endParaRPr sz="800">
              <a:latin typeface="Noto Sans CJK JP Black"/>
              <a:cs typeface="Noto Sans CJK JP Blac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336046" y="3451338"/>
            <a:ext cx="280404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만원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905784" y="3451339"/>
            <a:ext cx="377666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만원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391949" y="2937922"/>
            <a:ext cx="1077595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690">
              <a:lnSpc>
                <a:spcPct val="100000"/>
              </a:lnSpc>
              <a:spcBef>
                <a:spcPts val="100"/>
              </a:spcBef>
            </a:pP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300원 </a:t>
            </a:r>
            <a:r>
              <a:rPr sz="800" spc="-4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/건 </a:t>
            </a:r>
            <a:r>
              <a:rPr sz="800" spc="-5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(D</a:t>
            </a:r>
            <a:r>
              <a:rPr sz="750" spc="-82" baseline="11111" dirty="0">
                <a:latin typeface="Noto Sans CJK JP Black"/>
                <a:cs typeface="Noto Sans CJK JP Black"/>
              </a:rPr>
              <a:t>+</a:t>
            </a:r>
            <a:r>
              <a:rPr sz="800" spc="-5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2</a:t>
            </a:r>
            <a:r>
              <a:rPr sz="800" spc="-3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제외)</a:t>
            </a:r>
            <a:endParaRPr sz="800" dirty="0">
              <a:latin typeface="Noto Sans CJK JP Black"/>
              <a:cs typeface="Noto Sans CJK JP Black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500" dirty="0">
              <a:latin typeface="Noto Sans CJK JP Black"/>
              <a:cs typeface="Noto Sans CJK JP Black"/>
            </a:endParaRPr>
          </a:p>
          <a:p>
            <a:pPr marL="38100">
              <a:lnSpc>
                <a:spcPct val="100000"/>
              </a:lnSpc>
              <a:tabLst>
                <a:tab pos="640080" algn="l"/>
              </a:tabLst>
            </a:pPr>
            <a:r>
              <a:rPr sz="900" dirty="0">
                <a:latin typeface="Noto Sans CJK JP Black"/>
                <a:cs typeface="Noto Sans CJK JP Black"/>
              </a:rPr>
              <a:t>□</a:t>
            </a:r>
            <a:r>
              <a:rPr sz="900" spc="45" dirty="0">
                <a:latin typeface="Noto Sans CJK JP Black"/>
                <a:cs typeface="Noto Sans CJK JP Black"/>
              </a:rPr>
              <a:t> </a:t>
            </a:r>
            <a:r>
              <a:rPr sz="750" spc="-30" dirty="0">
                <a:latin typeface="Noto Sans CJK JP Black"/>
                <a:cs typeface="Noto Sans CJK JP Black"/>
              </a:rPr>
              <a:t>사용	</a:t>
            </a:r>
            <a:r>
              <a:rPr sz="900" dirty="0">
                <a:latin typeface="Noto Sans CJK JP Black"/>
                <a:cs typeface="Noto Sans CJK JP Black"/>
              </a:rPr>
              <a:t>□ </a:t>
            </a:r>
            <a:r>
              <a:rPr sz="750" spc="-30" dirty="0">
                <a:latin typeface="Noto Sans CJK JP Black"/>
                <a:cs typeface="Noto Sans CJK JP Black"/>
              </a:rPr>
              <a:t>미사용</a:t>
            </a:r>
            <a:endParaRPr sz="750" dirty="0">
              <a:latin typeface="Noto Sans CJK JP Black"/>
              <a:cs typeface="Noto Sans CJK JP Blac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826100" y="4203700"/>
            <a:ext cx="552349" cy="1429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8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온라인판매</a:t>
            </a:r>
            <a:endParaRPr sz="850" dirty="0">
              <a:latin typeface="Noto Sans CJK JP Black"/>
              <a:cs typeface="Noto Sans CJK JP Blac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202154" y="4203700"/>
            <a:ext cx="814096" cy="140423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800" spc="-114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오프라인판매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334967" y="3996474"/>
            <a:ext cx="357683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6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만원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823530" y="3996474"/>
            <a:ext cx="1164519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7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개인사업자, 법인사업자</a:t>
            </a:r>
            <a:r>
              <a:rPr sz="800" spc="-3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5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: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902418" y="3996474"/>
            <a:ext cx="30483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6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만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원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77350" y="3975100"/>
            <a:ext cx="1358100" cy="3436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">
              <a:lnSpc>
                <a:spcPct val="100000"/>
              </a:lnSpc>
              <a:spcBef>
                <a:spcPts val="100"/>
              </a:spcBef>
            </a:pPr>
            <a:r>
              <a:rPr sz="800" spc="-7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비사업자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(개인)</a:t>
            </a:r>
            <a:r>
              <a:rPr sz="800" spc="-3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5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:</a:t>
            </a:r>
            <a:endParaRPr sz="800" dirty="0">
              <a:latin typeface="Noto Sans CJK JP Black"/>
              <a:cs typeface="Noto Sans CJK JP Blac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50" dirty="0">
              <a:latin typeface="Noto Sans CJK JP Black"/>
              <a:cs typeface="Noto Sans CJK JP Black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655320" algn="l"/>
              </a:tabLst>
            </a:pPr>
            <a:r>
              <a:rPr sz="900" dirty="0">
                <a:latin typeface="Noto Sans CJK JP Black"/>
                <a:cs typeface="Noto Sans CJK JP Black"/>
              </a:rPr>
              <a:t>□</a:t>
            </a:r>
            <a:r>
              <a:rPr sz="900" spc="45" dirty="0">
                <a:latin typeface="Noto Sans CJK JP Black"/>
                <a:cs typeface="Noto Sans CJK JP Black"/>
              </a:rPr>
              <a:t> </a:t>
            </a:r>
            <a:r>
              <a:rPr sz="750" spc="-30" dirty="0">
                <a:latin typeface="Noto Sans CJK JP Black"/>
                <a:cs typeface="Noto Sans CJK JP Black"/>
              </a:rPr>
              <a:t>무형상품	</a:t>
            </a:r>
            <a:r>
              <a:rPr sz="900" dirty="0">
                <a:latin typeface="Noto Sans CJK JP Black"/>
                <a:cs typeface="Noto Sans CJK JP Black"/>
              </a:rPr>
              <a:t>□</a:t>
            </a:r>
            <a:r>
              <a:rPr sz="900" spc="-20" dirty="0">
                <a:latin typeface="Noto Sans CJK JP Black"/>
                <a:cs typeface="Noto Sans CJK JP Black"/>
              </a:rPr>
              <a:t> </a:t>
            </a:r>
            <a:r>
              <a:rPr sz="750" spc="-30" dirty="0">
                <a:latin typeface="Noto Sans CJK JP Black"/>
                <a:cs typeface="Noto Sans CJK JP Black"/>
              </a:rPr>
              <a:t>유형상품</a:t>
            </a:r>
            <a:endParaRPr sz="750" dirty="0">
              <a:latin typeface="Noto Sans CJK JP Black"/>
              <a:cs typeface="Noto Sans CJK JP Blac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417348" y="4203700"/>
            <a:ext cx="570701" cy="15581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dirty="0">
                <a:latin typeface="Noto Sans CJK JP Black"/>
                <a:cs typeface="Noto Sans CJK JP Black"/>
              </a:rPr>
              <a:t>□</a:t>
            </a:r>
            <a:r>
              <a:rPr sz="900" spc="-25" dirty="0">
                <a:latin typeface="Noto Sans CJK JP Black"/>
                <a:cs typeface="Noto Sans CJK JP Black"/>
              </a:rPr>
              <a:t> </a:t>
            </a:r>
            <a:r>
              <a:rPr sz="750" spc="-30" dirty="0">
                <a:latin typeface="Noto Sans CJK JP Black"/>
                <a:cs typeface="Noto Sans CJK JP Black"/>
              </a:rPr>
              <a:t>판매</a:t>
            </a:r>
            <a:endParaRPr sz="750" dirty="0">
              <a:latin typeface="Noto Sans CJK JP Black"/>
              <a:cs typeface="Noto Sans CJK JP Blac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019938" y="4203700"/>
            <a:ext cx="730111" cy="15581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dirty="0">
                <a:latin typeface="Noto Sans CJK JP Black"/>
                <a:cs typeface="Noto Sans CJK JP Black"/>
              </a:rPr>
              <a:t>□</a:t>
            </a:r>
            <a:r>
              <a:rPr sz="900" spc="-20" dirty="0">
                <a:latin typeface="Noto Sans CJK JP Black"/>
                <a:cs typeface="Noto Sans CJK JP Black"/>
              </a:rPr>
              <a:t> </a:t>
            </a:r>
            <a:r>
              <a:rPr sz="750" spc="-30" dirty="0">
                <a:latin typeface="Noto Sans CJK JP Black"/>
                <a:cs typeface="Noto Sans CJK JP Black"/>
              </a:rPr>
              <a:t>판매안함</a:t>
            </a:r>
            <a:endParaRPr sz="750" dirty="0">
              <a:latin typeface="Noto Sans CJK JP Black"/>
              <a:cs typeface="Noto Sans CJK JP Black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168800" y="3172042"/>
            <a:ext cx="447650" cy="191135"/>
          </a:xfrm>
          <a:custGeom>
            <a:avLst/>
            <a:gdLst/>
            <a:ahLst/>
            <a:cxnLst/>
            <a:rect l="l" t="t" r="r" b="b"/>
            <a:pathLst>
              <a:path w="1868804" h="191135">
                <a:moveTo>
                  <a:pt x="1828800" y="12"/>
                </a:moveTo>
                <a:lnTo>
                  <a:pt x="39598" y="0"/>
                </a:lnTo>
                <a:lnTo>
                  <a:pt x="3111" y="24190"/>
                </a:lnTo>
                <a:lnTo>
                  <a:pt x="0" y="39598"/>
                </a:lnTo>
                <a:lnTo>
                  <a:pt x="0" y="151206"/>
                </a:lnTo>
                <a:lnTo>
                  <a:pt x="3111" y="166619"/>
                </a:lnTo>
                <a:lnTo>
                  <a:pt x="11598" y="179206"/>
                </a:lnTo>
                <a:lnTo>
                  <a:pt x="24185" y="187692"/>
                </a:lnTo>
                <a:lnTo>
                  <a:pt x="39598" y="190804"/>
                </a:lnTo>
                <a:lnTo>
                  <a:pt x="1828800" y="190804"/>
                </a:lnTo>
                <a:lnTo>
                  <a:pt x="1844218" y="187692"/>
                </a:lnTo>
                <a:lnTo>
                  <a:pt x="1856805" y="179206"/>
                </a:lnTo>
                <a:lnTo>
                  <a:pt x="1865288" y="166619"/>
                </a:lnTo>
                <a:lnTo>
                  <a:pt x="1868398" y="151206"/>
                </a:lnTo>
                <a:lnTo>
                  <a:pt x="1868398" y="39598"/>
                </a:lnTo>
                <a:lnTo>
                  <a:pt x="1865288" y="24192"/>
                </a:lnTo>
                <a:lnTo>
                  <a:pt x="1856805" y="11609"/>
                </a:lnTo>
                <a:lnTo>
                  <a:pt x="1844218" y="3124"/>
                </a:lnTo>
                <a:lnTo>
                  <a:pt x="1828800" y="12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endParaRPr sz="1000" dirty="0"/>
          </a:p>
        </p:txBody>
      </p:sp>
      <p:sp>
        <p:nvSpPr>
          <p:cNvPr id="49" name="object 49"/>
          <p:cNvSpPr/>
          <p:nvPr/>
        </p:nvSpPr>
        <p:spPr>
          <a:xfrm>
            <a:off x="4161250" y="3448991"/>
            <a:ext cx="371449" cy="191135"/>
          </a:xfrm>
          <a:custGeom>
            <a:avLst/>
            <a:gdLst/>
            <a:ahLst/>
            <a:cxnLst/>
            <a:rect l="l" t="t" r="r" b="b"/>
            <a:pathLst>
              <a:path w="1868804" h="191135">
                <a:moveTo>
                  <a:pt x="1828800" y="0"/>
                </a:moveTo>
                <a:lnTo>
                  <a:pt x="39598" y="0"/>
                </a:lnTo>
                <a:lnTo>
                  <a:pt x="24185" y="3111"/>
                </a:lnTo>
                <a:lnTo>
                  <a:pt x="11598" y="11598"/>
                </a:lnTo>
                <a:lnTo>
                  <a:pt x="3111" y="24185"/>
                </a:lnTo>
                <a:lnTo>
                  <a:pt x="0" y="39598"/>
                </a:lnTo>
                <a:lnTo>
                  <a:pt x="0" y="151206"/>
                </a:lnTo>
                <a:lnTo>
                  <a:pt x="3111" y="166619"/>
                </a:lnTo>
                <a:lnTo>
                  <a:pt x="11598" y="179206"/>
                </a:lnTo>
                <a:lnTo>
                  <a:pt x="24185" y="187692"/>
                </a:lnTo>
                <a:lnTo>
                  <a:pt x="39598" y="190804"/>
                </a:lnTo>
                <a:lnTo>
                  <a:pt x="1828800" y="190804"/>
                </a:lnTo>
                <a:lnTo>
                  <a:pt x="1844218" y="187692"/>
                </a:lnTo>
                <a:lnTo>
                  <a:pt x="1856805" y="179206"/>
                </a:lnTo>
                <a:lnTo>
                  <a:pt x="1865288" y="166619"/>
                </a:lnTo>
                <a:lnTo>
                  <a:pt x="1868398" y="151206"/>
                </a:lnTo>
                <a:lnTo>
                  <a:pt x="1868398" y="39598"/>
                </a:lnTo>
                <a:lnTo>
                  <a:pt x="1865288" y="24185"/>
                </a:lnTo>
                <a:lnTo>
                  <a:pt x="1856805" y="11598"/>
                </a:lnTo>
                <a:lnTo>
                  <a:pt x="1844218" y="3111"/>
                </a:lnTo>
                <a:lnTo>
                  <a:pt x="1828800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r>
              <a:rPr lang="en-US" sz="1000" dirty="0" smtClean="0"/>
              <a:t>90</a:t>
            </a:r>
            <a:endParaRPr sz="1000" dirty="0"/>
          </a:p>
        </p:txBody>
      </p:sp>
      <p:sp>
        <p:nvSpPr>
          <p:cNvPr id="50" name="object 50"/>
          <p:cNvSpPr/>
          <p:nvPr/>
        </p:nvSpPr>
        <p:spPr>
          <a:xfrm>
            <a:off x="2787650" y="4127500"/>
            <a:ext cx="1981200" cy="228599"/>
          </a:xfrm>
          <a:custGeom>
            <a:avLst/>
            <a:gdLst/>
            <a:ahLst/>
            <a:cxnLst/>
            <a:rect l="l" t="t" r="r" b="b"/>
            <a:pathLst>
              <a:path w="1868804" h="191135">
                <a:moveTo>
                  <a:pt x="1828800" y="0"/>
                </a:moveTo>
                <a:lnTo>
                  <a:pt x="39598" y="0"/>
                </a:lnTo>
                <a:lnTo>
                  <a:pt x="24185" y="3111"/>
                </a:lnTo>
                <a:lnTo>
                  <a:pt x="11598" y="11598"/>
                </a:lnTo>
                <a:lnTo>
                  <a:pt x="3111" y="24185"/>
                </a:lnTo>
                <a:lnTo>
                  <a:pt x="0" y="39598"/>
                </a:lnTo>
                <a:lnTo>
                  <a:pt x="0" y="151193"/>
                </a:lnTo>
                <a:lnTo>
                  <a:pt x="3111" y="166606"/>
                </a:lnTo>
                <a:lnTo>
                  <a:pt x="11598" y="179193"/>
                </a:lnTo>
                <a:lnTo>
                  <a:pt x="24185" y="187680"/>
                </a:lnTo>
                <a:lnTo>
                  <a:pt x="39598" y="190792"/>
                </a:lnTo>
                <a:lnTo>
                  <a:pt x="1828800" y="190792"/>
                </a:lnTo>
                <a:lnTo>
                  <a:pt x="1844218" y="187680"/>
                </a:lnTo>
                <a:lnTo>
                  <a:pt x="1856805" y="179193"/>
                </a:lnTo>
                <a:lnTo>
                  <a:pt x="1865288" y="166606"/>
                </a:lnTo>
                <a:lnTo>
                  <a:pt x="1868398" y="151193"/>
                </a:lnTo>
                <a:lnTo>
                  <a:pt x="1868398" y="39598"/>
                </a:lnTo>
                <a:lnTo>
                  <a:pt x="1865288" y="24185"/>
                </a:lnTo>
                <a:lnTo>
                  <a:pt x="1856805" y="11598"/>
                </a:lnTo>
                <a:lnTo>
                  <a:pt x="1844218" y="3111"/>
                </a:lnTo>
                <a:lnTo>
                  <a:pt x="1828800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787650" y="3707765"/>
            <a:ext cx="4408170" cy="191135"/>
          </a:xfrm>
          <a:custGeom>
            <a:avLst/>
            <a:gdLst/>
            <a:ahLst/>
            <a:cxnLst/>
            <a:rect l="l" t="t" r="r" b="b"/>
            <a:pathLst>
              <a:path w="4408170" h="191135">
                <a:moveTo>
                  <a:pt x="4368533" y="0"/>
                </a:moveTo>
                <a:lnTo>
                  <a:pt x="39611" y="0"/>
                </a:lnTo>
                <a:lnTo>
                  <a:pt x="24195" y="3111"/>
                </a:lnTo>
                <a:lnTo>
                  <a:pt x="11604" y="11598"/>
                </a:lnTo>
                <a:lnTo>
                  <a:pt x="3113" y="24185"/>
                </a:lnTo>
                <a:lnTo>
                  <a:pt x="0" y="39598"/>
                </a:lnTo>
                <a:lnTo>
                  <a:pt x="0" y="151193"/>
                </a:lnTo>
                <a:lnTo>
                  <a:pt x="3113" y="166606"/>
                </a:lnTo>
                <a:lnTo>
                  <a:pt x="11604" y="179193"/>
                </a:lnTo>
                <a:lnTo>
                  <a:pt x="24195" y="187680"/>
                </a:lnTo>
                <a:lnTo>
                  <a:pt x="39611" y="190792"/>
                </a:lnTo>
                <a:lnTo>
                  <a:pt x="4368533" y="190792"/>
                </a:lnTo>
                <a:lnTo>
                  <a:pt x="4383952" y="187680"/>
                </a:lnTo>
                <a:lnTo>
                  <a:pt x="4396538" y="179193"/>
                </a:lnTo>
                <a:lnTo>
                  <a:pt x="4405021" y="166606"/>
                </a:lnTo>
                <a:lnTo>
                  <a:pt x="4408131" y="151193"/>
                </a:lnTo>
                <a:lnTo>
                  <a:pt x="4408131" y="39598"/>
                </a:lnTo>
                <a:lnTo>
                  <a:pt x="4405021" y="24185"/>
                </a:lnTo>
                <a:lnTo>
                  <a:pt x="4396538" y="11598"/>
                </a:lnTo>
                <a:lnTo>
                  <a:pt x="4383952" y="3111"/>
                </a:lnTo>
                <a:lnTo>
                  <a:pt x="4368533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r>
              <a:rPr lang="en-US" sz="1000" dirty="0" smtClean="0"/>
              <a:t>                                              300                                                                               5,000</a:t>
            </a:r>
            <a:r>
              <a:rPr lang="ko-KR" altLang="en-US" sz="1000" dirty="0" smtClean="0"/>
              <a:t> </a:t>
            </a:r>
            <a:endParaRPr sz="1000" dirty="0"/>
          </a:p>
        </p:txBody>
      </p:sp>
      <p:sp>
        <p:nvSpPr>
          <p:cNvPr id="52" name="object 52"/>
          <p:cNvSpPr/>
          <p:nvPr/>
        </p:nvSpPr>
        <p:spPr>
          <a:xfrm>
            <a:off x="2797200" y="3975100"/>
            <a:ext cx="4408170" cy="191135"/>
          </a:xfrm>
          <a:custGeom>
            <a:avLst/>
            <a:gdLst/>
            <a:ahLst/>
            <a:cxnLst/>
            <a:rect l="l" t="t" r="r" b="b"/>
            <a:pathLst>
              <a:path w="4408170" h="191135">
                <a:moveTo>
                  <a:pt x="4368533" y="0"/>
                </a:moveTo>
                <a:lnTo>
                  <a:pt x="39611" y="0"/>
                </a:lnTo>
                <a:lnTo>
                  <a:pt x="24195" y="3113"/>
                </a:lnTo>
                <a:lnTo>
                  <a:pt x="11604" y="11603"/>
                </a:lnTo>
                <a:lnTo>
                  <a:pt x="3113" y="24190"/>
                </a:lnTo>
                <a:lnTo>
                  <a:pt x="0" y="39598"/>
                </a:lnTo>
                <a:lnTo>
                  <a:pt x="0" y="151206"/>
                </a:lnTo>
                <a:lnTo>
                  <a:pt x="3113" y="166619"/>
                </a:lnTo>
                <a:lnTo>
                  <a:pt x="11604" y="179206"/>
                </a:lnTo>
                <a:lnTo>
                  <a:pt x="24195" y="187692"/>
                </a:lnTo>
                <a:lnTo>
                  <a:pt x="39611" y="190804"/>
                </a:lnTo>
                <a:lnTo>
                  <a:pt x="4368533" y="190804"/>
                </a:lnTo>
                <a:lnTo>
                  <a:pt x="4383952" y="187692"/>
                </a:lnTo>
                <a:lnTo>
                  <a:pt x="4396538" y="179206"/>
                </a:lnTo>
                <a:lnTo>
                  <a:pt x="4405021" y="166619"/>
                </a:lnTo>
                <a:lnTo>
                  <a:pt x="4408131" y="151206"/>
                </a:lnTo>
                <a:lnTo>
                  <a:pt x="4408131" y="39598"/>
                </a:lnTo>
                <a:lnTo>
                  <a:pt x="4405021" y="24190"/>
                </a:lnTo>
                <a:lnTo>
                  <a:pt x="4396538" y="11603"/>
                </a:lnTo>
                <a:lnTo>
                  <a:pt x="4383952" y="3113"/>
                </a:lnTo>
                <a:lnTo>
                  <a:pt x="4368533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r>
              <a:rPr lang="en-US" sz="1000" dirty="0" smtClean="0"/>
              <a:t>                                           3,000                                                                            60,000</a:t>
            </a:r>
            <a:endParaRPr sz="1000" dirty="0"/>
          </a:p>
        </p:txBody>
      </p:sp>
      <p:sp>
        <p:nvSpPr>
          <p:cNvPr id="53" name="object 53"/>
          <p:cNvSpPr/>
          <p:nvPr/>
        </p:nvSpPr>
        <p:spPr>
          <a:xfrm>
            <a:off x="5330583" y="2889732"/>
            <a:ext cx="1868805" cy="191135"/>
          </a:xfrm>
          <a:custGeom>
            <a:avLst/>
            <a:gdLst/>
            <a:ahLst/>
            <a:cxnLst/>
            <a:rect l="l" t="t" r="r" b="b"/>
            <a:pathLst>
              <a:path w="1868804" h="191135">
                <a:moveTo>
                  <a:pt x="1828800" y="0"/>
                </a:moveTo>
                <a:lnTo>
                  <a:pt x="39598" y="0"/>
                </a:lnTo>
                <a:lnTo>
                  <a:pt x="24185" y="3111"/>
                </a:lnTo>
                <a:lnTo>
                  <a:pt x="11598" y="11598"/>
                </a:lnTo>
                <a:lnTo>
                  <a:pt x="3111" y="24185"/>
                </a:lnTo>
                <a:lnTo>
                  <a:pt x="0" y="39598"/>
                </a:lnTo>
                <a:lnTo>
                  <a:pt x="0" y="151206"/>
                </a:lnTo>
                <a:lnTo>
                  <a:pt x="3111" y="166619"/>
                </a:lnTo>
                <a:lnTo>
                  <a:pt x="11598" y="179206"/>
                </a:lnTo>
                <a:lnTo>
                  <a:pt x="24185" y="187692"/>
                </a:lnTo>
                <a:lnTo>
                  <a:pt x="39598" y="190804"/>
                </a:lnTo>
                <a:lnTo>
                  <a:pt x="1828800" y="190804"/>
                </a:lnTo>
                <a:lnTo>
                  <a:pt x="1844213" y="187692"/>
                </a:lnTo>
                <a:lnTo>
                  <a:pt x="1856800" y="179206"/>
                </a:lnTo>
                <a:lnTo>
                  <a:pt x="1865286" y="166619"/>
                </a:lnTo>
                <a:lnTo>
                  <a:pt x="1868398" y="151206"/>
                </a:lnTo>
                <a:lnTo>
                  <a:pt x="1868398" y="39598"/>
                </a:lnTo>
                <a:lnTo>
                  <a:pt x="1865286" y="24185"/>
                </a:lnTo>
                <a:lnTo>
                  <a:pt x="1856800" y="11598"/>
                </a:lnTo>
                <a:lnTo>
                  <a:pt x="1844213" y="3111"/>
                </a:lnTo>
                <a:lnTo>
                  <a:pt x="1828800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330583" y="3136900"/>
            <a:ext cx="1868805" cy="191135"/>
          </a:xfrm>
          <a:custGeom>
            <a:avLst/>
            <a:gdLst/>
            <a:ahLst/>
            <a:cxnLst/>
            <a:rect l="l" t="t" r="r" b="b"/>
            <a:pathLst>
              <a:path w="1868804" h="191135">
                <a:moveTo>
                  <a:pt x="1828800" y="12"/>
                </a:moveTo>
                <a:lnTo>
                  <a:pt x="39598" y="0"/>
                </a:lnTo>
                <a:lnTo>
                  <a:pt x="3111" y="24190"/>
                </a:lnTo>
                <a:lnTo>
                  <a:pt x="0" y="39598"/>
                </a:lnTo>
                <a:lnTo>
                  <a:pt x="0" y="151206"/>
                </a:lnTo>
                <a:lnTo>
                  <a:pt x="3111" y="166619"/>
                </a:lnTo>
                <a:lnTo>
                  <a:pt x="11598" y="179206"/>
                </a:lnTo>
                <a:lnTo>
                  <a:pt x="24185" y="187692"/>
                </a:lnTo>
                <a:lnTo>
                  <a:pt x="39598" y="190804"/>
                </a:lnTo>
                <a:lnTo>
                  <a:pt x="1828800" y="190804"/>
                </a:lnTo>
                <a:lnTo>
                  <a:pt x="1844213" y="187692"/>
                </a:lnTo>
                <a:lnTo>
                  <a:pt x="1856800" y="179206"/>
                </a:lnTo>
                <a:lnTo>
                  <a:pt x="1865286" y="166619"/>
                </a:lnTo>
                <a:lnTo>
                  <a:pt x="1868398" y="151206"/>
                </a:lnTo>
                <a:lnTo>
                  <a:pt x="1868398" y="39598"/>
                </a:lnTo>
                <a:lnTo>
                  <a:pt x="1865286" y="24192"/>
                </a:lnTo>
                <a:lnTo>
                  <a:pt x="1856800" y="11609"/>
                </a:lnTo>
                <a:lnTo>
                  <a:pt x="1844213" y="3124"/>
                </a:lnTo>
                <a:lnTo>
                  <a:pt x="1828800" y="12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33846" y="3441700"/>
            <a:ext cx="716365" cy="244691"/>
          </a:xfrm>
          <a:custGeom>
            <a:avLst/>
            <a:gdLst/>
            <a:ahLst/>
            <a:cxnLst/>
            <a:rect l="l" t="t" r="r" b="b"/>
            <a:pathLst>
              <a:path w="1868804" h="191135">
                <a:moveTo>
                  <a:pt x="1828800" y="0"/>
                </a:moveTo>
                <a:lnTo>
                  <a:pt x="39598" y="0"/>
                </a:lnTo>
                <a:lnTo>
                  <a:pt x="24185" y="3111"/>
                </a:lnTo>
                <a:lnTo>
                  <a:pt x="11598" y="11598"/>
                </a:lnTo>
                <a:lnTo>
                  <a:pt x="3111" y="24185"/>
                </a:lnTo>
                <a:lnTo>
                  <a:pt x="0" y="39598"/>
                </a:lnTo>
                <a:lnTo>
                  <a:pt x="0" y="151206"/>
                </a:lnTo>
                <a:lnTo>
                  <a:pt x="3111" y="166619"/>
                </a:lnTo>
                <a:lnTo>
                  <a:pt x="11598" y="179206"/>
                </a:lnTo>
                <a:lnTo>
                  <a:pt x="24185" y="187692"/>
                </a:lnTo>
                <a:lnTo>
                  <a:pt x="39598" y="190804"/>
                </a:lnTo>
                <a:lnTo>
                  <a:pt x="1828800" y="190804"/>
                </a:lnTo>
                <a:lnTo>
                  <a:pt x="1844213" y="187692"/>
                </a:lnTo>
                <a:lnTo>
                  <a:pt x="1856800" y="179206"/>
                </a:lnTo>
                <a:lnTo>
                  <a:pt x="1865286" y="166619"/>
                </a:lnTo>
                <a:lnTo>
                  <a:pt x="1868398" y="151206"/>
                </a:lnTo>
                <a:lnTo>
                  <a:pt x="1868398" y="39598"/>
                </a:lnTo>
                <a:lnTo>
                  <a:pt x="1865286" y="24185"/>
                </a:lnTo>
                <a:lnTo>
                  <a:pt x="1856800" y="11598"/>
                </a:lnTo>
                <a:lnTo>
                  <a:pt x="1844213" y="3111"/>
                </a:lnTo>
                <a:lnTo>
                  <a:pt x="1828800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r>
              <a:rPr lang="en-US" sz="1000" dirty="0" smtClean="0"/>
              <a:t>500</a:t>
            </a:r>
            <a:endParaRPr sz="1000" dirty="0"/>
          </a:p>
        </p:txBody>
      </p:sp>
      <p:sp>
        <p:nvSpPr>
          <p:cNvPr id="56" name="object 56"/>
          <p:cNvSpPr/>
          <p:nvPr/>
        </p:nvSpPr>
        <p:spPr>
          <a:xfrm>
            <a:off x="5302250" y="4164965"/>
            <a:ext cx="1868805" cy="191135"/>
          </a:xfrm>
          <a:custGeom>
            <a:avLst/>
            <a:gdLst/>
            <a:ahLst/>
            <a:cxnLst/>
            <a:rect l="l" t="t" r="r" b="b"/>
            <a:pathLst>
              <a:path w="1868804" h="191135">
                <a:moveTo>
                  <a:pt x="1828800" y="0"/>
                </a:moveTo>
                <a:lnTo>
                  <a:pt x="39598" y="0"/>
                </a:lnTo>
                <a:lnTo>
                  <a:pt x="24185" y="3111"/>
                </a:lnTo>
                <a:lnTo>
                  <a:pt x="11598" y="11598"/>
                </a:lnTo>
                <a:lnTo>
                  <a:pt x="3111" y="24185"/>
                </a:lnTo>
                <a:lnTo>
                  <a:pt x="0" y="39598"/>
                </a:lnTo>
                <a:lnTo>
                  <a:pt x="0" y="151193"/>
                </a:lnTo>
                <a:lnTo>
                  <a:pt x="3111" y="166606"/>
                </a:lnTo>
                <a:lnTo>
                  <a:pt x="11598" y="179193"/>
                </a:lnTo>
                <a:lnTo>
                  <a:pt x="24185" y="187680"/>
                </a:lnTo>
                <a:lnTo>
                  <a:pt x="39598" y="190792"/>
                </a:lnTo>
                <a:lnTo>
                  <a:pt x="1828800" y="190792"/>
                </a:lnTo>
                <a:lnTo>
                  <a:pt x="1844213" y="187680"/>
                </a:lnTo>
                <a:lnTo>
                  <a:pt x="1856800" y="179193"/>
                </a:lnTo>
                <a:lnTo>
                  <a:pt x="1865286" y="166606"/>
                </a:lnTo>
                <a:lnTo>
                  <a:pt x="1868398" y="151193"/>
                </a:lnTo>
                <a:lnTo>
                  <a:pt x="1868398" y="39598"/>
                </a:lnTo>
                <a:lnTo>
                  <a:pt x="1865286" y="24185"/>
                </a:lnTo>
                <a:lnTo>
                  <a:pt x="1856800" y="11598"/>
                </a:lnTo>
                <a:lnTo>
                  <a:pt x="1844213" y="3111"/>
                </a:lnTo>
                <a:lnTo>
                  <a:pt x="1828800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 txBox="1"/>
          <p:nvPr/>
        </p:nvSpPr>
        <p:spPr>
          <a:xfrm>
            <a:off x="2195182" y="718185"/>
            <a:ext cx="3488068" cy="41742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9050">
              <a:lnSpc>
                <a:spcPct val="100000"/>
              </a:lnSpc>
              <a:spcBef>
                <a:spcPts val="135"/>
              </a:spcBef>
            </a:pPr>
            <a:r>
              <a:rPr sz="800" spc="-45" dirty="0">
                <a:latin typeface="Noto Sans CJK JP Black"/>
                <a:cs typeface="Noto Sans CJK JP Black"/>
              </a:rPr>
              <a:t>상 점 구 </a:t>
            </a:r>
            <a:r>
              <a:rPr sz="800" spc="-45" dirty="0" smtClean="0">
                <a:latin typeface="Noto Sans CJK JP Black"/>
                <a:cs typeface="Noto Sans CJK JP Black"/>
              </a:rPr>
              <a:t>분</a:t>
            </a:r>
            <a:r>
              <a:rPr lang="en-US" sz="800" spc="-45" dirty="0" smtClean="0">
                <a:latin typeface="Noto Sans CJK JP Black"/>
                <a:cs typeface="Noto Sans CJK JP Black"/>
              </a:rPr>
              <a:t>    </a:t>
            </a:r>
            <a:r>
              <a:rPr sz="800" spc="-45" dirty="0" smtClean="0">
                <a:latin typeface="Noto Sans CJK JP Black"/>
                <a:cs typeface="Noto Sans CJK JP Black"/>
              </a:rPr>
              <a:t> </a:t>
            </a:r>
            <a:r>
              <a:rPr sz="900" dirty="0">
                <a:latin typeface="Noto Sans CJK JP Black"/>
                <a:cs typeface="Noto Sans CJK JP Black"/>
              </a:rPr>
              <a:t>□ </a:t>
            </a:r>
            <a:r>
              <a:rPr sz="900" spc="-25" dirty="0">
                <a:latin typeface="Noto Sans CJK JP Black"/>
                <a:cs typeface="Noto Sans CJK JP Black"/>
              </a:rPr>
              <a:t>비사업자(개인) </a:t>
            </a:r>
            <a:r>
              <a:rPr lang="en-US" sz="900" spc="-25" dirty="0" smtClean="0">
                <a:latin typeface="Noto Sans CJK JP Black"/>
                <a:cs typeface="Noto Sans CJK JP Black"/>
              </a:rPr>
              <a:t>   </a:t>
            </a:r>
            <a:r>
              <a:rPr sz="900" dirty="0" smtClean="0">
                <a:latin typeface="Noto Sans CJK JP Black"/>
                <a:cs typeface="Noto Sans CJK JP Black"/>
              </a:rPr>
              <a:t>□ </a:t>
            </a:r>
            <a:r>
              <a:rPr sz="900" spc="80" dirty="0" err="1">
                <a:latin typeface="Noto Sans CJK JP Black"/>
                <a:cs typeface="Noto Sans CJK JP Black"/>
              </a:rPr>
              <a:t>개인사업자</a:t>
            </a:r>
            <a:r>
              <a:rPr sz="900" spc="80" dirty="0">
                <a:latin typeface="Noto Sans CJK JP Black"/>
                <a:cs typeface="Noto Sans CJK JP Black"/>
              </a:rPr>
              <a:t>  </a:t>
            </a:r>
            <a:r>
              <a:rPr lang="en-US" sz="900" spc="80" dirty="0" smtClean="0">
                <a:latin typeface="Noto Sans CJK JP Black"/>
                <a:cs typeface="Noto Sans CJK JP Black"/>
              </a:rPr>
              <a:t> </a:t>
            </a:r>
            <a:r>
              <a:rPr sz="900" dirty="0" smtClean="0">
                <a:latin typeface="Noto Sans CJK JP Black"/>
                <a:cs typeface="Noto Sans CJK JP Black"/>
              </a:rPr>
              <a:t>□</a:t>
            </a:r>
            <a:r>
              <a:rPr sz="900" spc="200" dirty="0" smtClean="0">
                <a:latin typeface="Noto Sans CJK JP Black"/>
                <a:cs typeface="Noto Sans CJK JP Black"/>
              </a:rPr>
              <a:t> </a:t>
            </a:r>
            <a:r>
              <a:rPr sz="900" spc="80" dirty="0">
                <a:latin typeface="Noto Sans CJK JP Black"/>
                <a:cs typeface="Noto Sans CJK JP Black"/>
              </a:rPr>
              <a:t>법인사업자</a:t>
            </a:r>
            <a:r>
              <a:rPr sz="900" spc="-100" dirty="0">
                <a:latin typeface="Noto Sans CJK JP Black"/>
                <a:cs typeface="Noto Sans CJK JP Black"/>
              </a:rPr>
              <a:t> </a:t>
            </a:r>
            <a:endParaRPr sz="900" dirty="0">
              <a:latin typeface="Noto Sans CJK JP Black"/>
              <a:cs typeface="Noto Sans CJK JP Black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700" dirty="0">
              <a:latin typeface="Noto Sans CJK JP Black"/>
              <a:cs typeface="Noto Sans CJK JP Black"/>
            </a:endParaRPr>
          </a:p>
          <a:p>
            <a:pPr marL="12700">
              <a:lnSpc>
                <a:spcPct val="100000"/>
              </a:lnSpc>
            </a:pPr>
            <a:r>
              <a:rPr sz="1000" spc="55" dirty="0">
                <a:solidFill>
                  <a:srgbClr val="373944"/>
                </a:solidFill>
                <a:latin typeface="Noto Sans CJK JP Black"/>
                <a:cs typeface="Noto Sans CJK JP Black"/>
              </a:rPr>
              <a:t>상점</a:t>
            </a:r>
            <a:r>
              <a:rPr sz="1000" spc="200" dirty="0">
                <a:solidFill>
                  <a:srgbClr val="373944"/>
                </a:solidFill>
                <a:latin typeface="Noto Sans CJK JP Black"/>
                <a:cs typeface="Noto Sans CJK JP Black"/>
              </a:rPr>
              <a:t> </a:t>
            </a:r>
            <a:r>
              <a:rPr sz="1000" spc="55" dirty="0">
                <a:solidFill>
                  <a:srgbClr val="373944"/>
                </a:solidFill>
                <a:latin typeface="Noto Sans CJK JP Black"/>
                <a:cs typeface="Noto Sans CJK JP Black"/>
              </a:rPr>
              <a:t>정보</a:t>
            </a:r>
            <a:r>
              <a:rPr sz="1000" spc="-40" dirty="0">
                <a:solidFill>
                  <a:srgbClr val="373944"/>
                </a:solidFill>
                <a:latin typeface="Noto Sans CJK JP Black"/>
                <a:cs typeface="Noto Sans CJK JP Black"/>
              </a:rPr>
              <a:t> </a:t>
            </a:r>
            <a:endParaRPr sz="1000" dirty="0">
              <a:latin typeface="Noto Sans CJK JP Black"/>
              <a:cs typeface="Noto Sans CJK JP Black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202154" y="1303006"/>
            <a:ext cx="737896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2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상호</a:t>
            </a:r>
            <a:r>
              <a:rPr sz="800" spc="-114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4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(성 </a:t>
            </a:r>
            <a:r>
              <a:rPr sz="800" spc="-3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명)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826100" y="1297298"/>
            <a:ext cx="628549" cy="1429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" spc="-15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휴대폰</a:t>
            </a:r>
            <a:r>
              <a:rPr sz="850" spc="-14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50" spc="-1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번호</a:t>
            </a:r>
            <a:endParaRPr sz="850" dirty="0">
              <a:latin typeface="Noto Sans CJK JP Black"/>
              <a:cs typeface="Noto Sans CJK JP Black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202154" y="1536700"/>
            <a:ext cx="585496" cy="26225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ko-KR" altLang="en-US" sz="800" spc="-20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사업자</a:t>
            </a:r>
            <a:r>
              <a:rPr lang="en-US" altLang="ko-KR" sz="800" spc="-20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(</a:t>
            </a:r>
            <a:r>
              <a:rPr lang="ko-KR" altLang="en-US" sz="800" spc="-20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주민</a:t>
            </a:r>
            <a:r>
              <a:rPr lang="en-US" altLang="ko-KR" sz="800" spc="-20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)</a:t>
            </a:r>
            <a:r>
              <a:rPr lang="ko-KR" altLang="en-US" sz="800" spc="-20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등록번호</a:t>
            </a:r>
            <a:r>
              <a:rPr sz="800" spc="-45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25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824348" y="1578381"/>
            <a:ext cx="457834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6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E </a:t>
            </a:r>
            <a:r>
              <a:rPr sz="800" spc="-4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- </a:t>
            </a:r>
            <a:r>
              <a:rPr sz="800" spc="-10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m </a:t>
            </a:r>
            <a:r>
              <a:rPr sz="800" spc="-6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a </a:t>
            </a:r>
            <a:r>
              <a:rPr sz="800" spc="-3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i</a:t>
            </a:r>
            <a:r>
              <a:rPr sz="800" spc="-114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3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l 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202191" y="1878816"/>
            <a:ext cx="585459" cy="3436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0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판</a:t>
            </a:r>
            <a:r>
              <a:rPr sz="800" spc="-3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10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매</a:t>
            </a:r>
            <a:r>
              <a:rPr sz="800" spc="-2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4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물 </a:t>
            </a:r>
            <a:r>
              <a:rPr sz="800" spc="-3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4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품</a:t>
            </a:r>
            <a:endParaRPr sz="800" dirty="0">
              <a:latin typeface="Noto Sans CJK JP Black"/>
              <a:cs typeface="Noto Sans CJK JP Black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550" dirty="0">
              <a:latin typeface="Noto Sans CJK JP Black"/>
              <a:cs typeface="Noto Sans CJK JP Black"/>
            </a:endParaRPr>
          </a:p>
          <a:p>
            <a:pPr marL="12700">
              <a:lnSpc>
                <a:spcPct val="100000"/>
              </a:lnSpc>
              <a:tabLst>
                <a:tab pos="403860" algn="l"/>
              </a:tabLst>
            </a:pPr>
            <a:r>
              <a:rPr sz="800" spc="-4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주	소</a:t>
            </a:r>
            <a:endParaRPr sz="800" dirty="0">
              <a:latin typeface="Noto Sans CJK JP Black"/>
              <a:cs typeface="Noto Sans CJK JP Black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2205850" y="906780"/>
            <a:ext cx="4993640" cy="20320"/>
            <a:chOff x="2205850" y="984936"/>
            <a:chExt cx="4993640" cy="20320"/>
          </a:xfrm>
        </p:grpSpPr>
        <p:sp>
          <p:nvSpPr>
            <p:cNvPr id="64" name="object 64"/>
            <p:cNvSpPr/>
            <p:nvPr/>
          </p:nvSpPr>
          <p:spPr>
            <a:xfrm>
              <a:off x="2212555" y="988111"/>
              <a:ext cx="4986655" cy="0"/>
            </a:xfrm>
            <a:custGeom>
              <a:avLst/>
              <a:gdLst/>
              <a:ahLst/>
              <a:cxnLst/>
              <a:rect l="l" t="t" r="r" b="b"/>
              <a:pathLst>
                <a:path w="4986655">
                  <a:moveTo>
                    <a:pt x="0" y="0"/>
                  </a:moveTo>
                  <a:lnTo>
                    <a:pt x="4986413" y="0"/>
                  </a:lnTo>
                </a:path>
              </a:pathLst>
            </a:custGeom>
            <a:ln w="6350">
              <a:solidFill>
                <a:srgbClr val="A0D0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205850" y="995413"/>
              <a:ext cx="588645" cy="0"/>
            </a:xfrm>
            <a:custGeom>
              <a:avLst/>
              <a:gdLst/>
              <a:ahLst/>
              <a:cxnLst/>
              <a:rect l="l" t="t" r="r" b="b"/>
              <a:pathLst>
                <a:path w="588644">
                  <a:moveTo>
                    <a:pt x="0" y="0"/>
                  </a:moveTo>
                  <a:lnTo>
                    <a:pt x="588467" y="0"/>
                  </a:lnTo>
                </a:path>
              </a:pathLst>
            </a:custGeom>
            <a:ln w="19050">
              <a:solidFill>
                <a:srgbClr val="A0D0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/>
          <p:nvPr/>
        </p:nvSpPr>
        <p:spPr>
          <a:xfrm>
            <a:off x="2797200" y="1291412"/>
            <a:ext cx="1864995" cy="191135"/>
          </a:xfrm>
          <a:custGeom>
            <a:avLst/>
            <a:gdLst/>
            <a:ahLst/>
            <a:cxnLst/>
            <a:rect l="l" t="t" r="r" b="b"/>
            <a:pathLst>
              <a:path w="1864995" h="191134">
                <a:moveTo>
                  <a:pt x="1792795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18821"/>
                </a:lnTo>
                <a:lnTo>
                  <a:pt x="5657" y="146847"/>
                </a:lnTo>
                <a:lnTo>
                  <a:pt x="21086" y="169737"/>
                </a:lnTo>
                <a:lnTo>
                  <a:pt x="43971" y="185170"/>
                </a:lnTo>
                <a:lnTo>
                  <a:pt x="71996" y="190830"/>
                </a:lnTo>
                <a:lnTo>
                  <a:pt x="1792795" y="190830"/>
                </a:lnTo>
                <a:lnTo>
                  <a:pt x="1820814" y="185170"/>
                </a:lnTo>
                <a:lnTo>
                  <a:pt x="1843700" y="169737"/>
                </a:lnTo>
                <a:lnTo>
                  <a:pt x="1859132" y="146847"/>
                </a:lnTo>
                <a:lnTo>
                  <a:pt x="1864791" y="118821"/>
                </a:lnTo>
                <a:lnTo>
                  <a:pt x="1864791" y="71996"/>
                </a:lnTo>
                <a:lnTo>
                  <a:pt x="1859132" y="43971"/>
                </a:lnTo>
                <a:lnTo>
                  <a:pt x="1843700" y="21086"/>
                </a:lnTo>
                <a:lnTo>
                  <a:pt x="1820814" y="5657"/>
                </a:lnTo>
                <a:lnTo>
                  <a:pt x="1792795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endParaRPr sz="1000" dirty="0"/>
          </a:p>
        </p:txBody>
      </p:sp>
      <p:sp>
        <p:nvSpPr>
          <p:cNvPr id="67" name="object 67"/>
          <p:cNvSpPr/>
          <p:nvPr/>
        </p:nvSpPr>
        <p:spPr>
          <a:xfrm>
            <a:off x="5334190" y="1291412"/>
            <a:ext cx="1864995" cy="191135"/>
          </a:xfrm>
          <a:custGeom>
            <a:avLst/>
            <a:gdLst/>
            <a:ahLst/>
            <a:cxnLst/>
            <a:rect l="l" t="t" r="r" b="b"/>
            <a:pathLst>
              <a:path w="1864995" h="191134">
                <a:moveTo>
                  <a:pt x="1792795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18821"/>
                </a:lnTo>
                <a:lnTo>
                  <a:pt x="5657" y="146847"/>
                </a:lnTo>
                <a:lnTo>
                  <a:pt x="21086" y="169737"/>
                </a:lnTo>
                <a:lnTo>
                  <a:pt x="43971" y="185170"/>
                </a:lnTo>
                <a:lnTo>
                  <a:pt x="71996" y="190830"/>
                </a:lnTo>
                <a:lnTo>
                  <a:pt x="1792795" y="190830"/>
                </a:lnTo>
                <a:lnTo>
                  <a:pt x="1820820" y="185170"/>
                </a:lnTo>
                <a:lnTo>
                  <a:pt x="1843705" y="169737"/>
                </a:lnTo>
                <a:lnTo>
                  <a:pt x="1859134" y="146847"/>
                </a:lnTo>
                <a:lnTo>
                  <a:pt x="1864791" y="118821"/>
                </a:lnTo>
                <a:lnTo>
                  <a:pt x="1864791" y="71996"/>
                </a:lnTo>
                <a:lnTo>
                  <a:pt x="1859134" y="43971"/>
                </a:lnTo>
                <a:lnTo>
                  <a:pt x="1843705" y="21086"/>
                </a:lnTo>
                <a:lnTo>
                  <a:pt x="1820820" y="5657"/>
                </a:lnTo>
                <a:lnTo>
                  <a:pt x="1792795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endParaRPr sz="1000" dirty="0"/>
          </a:p>
        </p:txBody>
      </p:sp>
      <p:sp>
        <p:nvSpPr>
          <p:cNvPr id="68" name="object 68"/>
          <p:cNvSpPr/>
          <p:nvPr/>
        </p:nvSpPr>
        <p:spPr>
          <a:xfrm>
            <a:off x="2797200" y="1566786"/>
            <a:ext cx="1864995" cy="191135"/>
          </a:xfrm>
          <a:custGeom>
            <a:avLst/>
            <a:gdLst/>
            <a:ahLst/>
            <a:cxnLst/>
            <a:rect l="l" t="t" r="r" b="b"/>
            <a:pathLst>
              <a:path w="1864995" h="191135">
                <a:moveTo>
                  <a:pt x="1792795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18821"/>
                </a:lnTo>
                <a:lnTo>
                  <a:pt x="5657" y="146847"/>
                </a:lnTo>
                <a:lnTo>
                  <a:pt x="21086" y="169737"/>
                </a:lnTo>
                <a:lnTo>
                  <a:pt x="43971" y="185170"/>
                </a:lnTo>
                <a:lnTo>
                  <a:pt x="71996" y="190830"/>
                </a:lnTo>
                <a:lnTo>
                  <a:pt x="1792795" y="190830"/>
                </a:lnTo>
                <a:lnTo>
                  <a:pt x="1820814" y="185170"/>
                </a:lnTo>
                <a:lnTo>
                  <a:pt x="1843700" y="169737"/>
                </a:lnTo>
                <a:lnTo>
                  <a:pt x="1859132" y="146847"/>
                </a:lnTo>
                <a:lnTo>
                  <a:pt x="1864791" y="118821"/>
                </a:lnTo>
                <a:lnTo>
                  <a:pt x="1864791" y="71996"/>
                </a:lnTo>
                <a:lnTo>
                  <a:pt x="1859132" y="43971"/>
                </a:lnTo>
                <a:lnTo>
                  <a:pt x="1843700" y="21086"/>
                </a:lnTo>
                <a:lnTo>
                  <a:pt x="1820814" y="5657"/>
                </a:lnTo>
                <a:lnTo>
                  <a:pt x="1792795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endParaRPr sz="1000" dirty="0"/>
          </a:p>
        </p:txBody>
      </p:sp>
      <p:sp>
        <p:nvSpPr>
          <p:cNvPr id="69" name="object 69"/>
          <p:cNvSpPr/>
          <p:nvPr/>
        </p:nvSpPr>
        <p:spPr>
          <a:xfrm>
            <a:off x="5334190" y="1566786"/>
            <a:ext cx="1864995" cy="191135"/>
          </a:xfrm>
          <a:custGeom>
            <a:avLst/>
            <a:gdLst/>
            <a:ahLst/>
            <a:cxnLst/>
            <a:rect l="l" t="t" r="r" b="b"/>
            <a:pathLst>
              <a:path w="1864995" h="191135">
                <a:moveTo>
                  <a:pt x="1792795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18821"/>
                </a:lnTo>
                <a:lnTo>
                  <a:pt x="5657" y="146847"/>
                </a:lnTo>
                <a:lnTo>
                  <a:pt x="21086" y="169737"/>
                </a:lnTo>
                <a:lnTo>
                  <a:pt x="43971" y="185170"/>
                </a:lnTo>
                <a:lnTo>
                  <a:pt x="71996" y="190830"/>
                </a:lnTo>
                <a:lnTo>
                  <a:pt x="1792795" y="190830"/>
                </a:lnTo>
                <a:lnTo>
                  <a:pt x="1820820" y="185170"/>
                </a:lnTo>
                <a:lnTo>
                  <a:pt x="1843705" y="169737"/>
                </a:lnTo>
                <a:lnTo>
                  <a:pt x="1859134" y="146847"/>
                </a:lnTo>
                <a:lnTo>
                  <a:pt x="1864791" y="118821"/>
                </a:lnTo>
                <a:lnTo>
                  <a:pt x="1864791" y="71996"/>
                </a:lnTo>
                <a:lnTo>
                  <a:pt x="1859134" y="43971"/>
                </a:lnTo>
                <a:lnTo>
                  <a:pt x="1843705" y="21086"/>
                </a:lnTo>
                <a:lnTo>
                  <a:pt x="1820820" y="5657"/>
                </a:lnTo>
                <a:lnTo>
                  <a:pt x="1792795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endParaRPr sz="1000" dirty="0"/>
          </a:p>
        </p:txBody>
      </p:sp>
      <p:sp>
        <p:nvSpPr>
          <p:cNvPr id="70" name="object 70"/>
          <p:cNvSpPr/>
          <p:nvPr/>
        </p:nvSpPr>
        <p:spPr>
          <a:xfrm>
            <a:off x="2797200" y="2070100"/>
            <a:ext cx="4401820" cy="191135"/>
          </a:xfrm>
          <a:custGeom>
            <a:avLst/>
            <a:gdLst/>
            <a:ahLst/>
            <a:cxnLst/>
            <a:rect l="l" t="t" r="r" b="b"/>
            <a:pathLst>
              <a:path w="4401820" h="191135">
                <a:moveTo>
                  <a:pt x="432977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18821"/>
                </a:lnTo>
                <a:lnTo>
                  <a:pt x="5657" y="146847"/>
                </a:lnTo>
                <a:lnTo>
                  <a:pt x="21086" y="169737"/>
                </a:lnTo>
                <a:lnTo>
                  <a:pt x="43971" y="185170"/>
                </a:lnTo>
                <a:lnTo>
                  <a:pt x="71996" y="190830"/>
                </a:lnTo>
                <a:lnTo>
                  <a:pt x="4329772" y="190830"/>
                </a:lnTo>
                <a:lnTo>
                  <a:pt x="4357797" y="185170"/>
                </a:lnTo>
                <a:lnTo>
                  <a:pt x="4380682" y="169737"/>
                </a:lnTo>
                <a:lnTo>
                  <a:pt x="4396111" y="146847"/>
                </a:lnTo>
                <a:lnTo>
                  <a:pt x="4401769" y="118821"/>
                </a:lnTo>
                <a:lnTo>
                  <a:pt x="4401769" y="71996"/>
                </a:lnTo>
                <a:lnTo>
                  <a:pt x="4396111" y="43971"/>
                </a:lnTo>
                <a:lnTo>
                  <a:pt x="4380682" y="21086"/>
                </a:lnTo>
                <a:lnTo>
                  <a:pt x="4357797" y="5657"/>
                </a:lnTo>
                <a:lnTo>
                  <a:pt x="4329772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797200" y="1842160"/>
            <a:ext cx="1864995" cy="191135"/>
          </a:xfrm>
          <a:custGeom>
            <a:avLst/>
            <a:gdLst/>
            <a:ahLst/>
            <a:cxnLst/>
            <a:rect l="l" t="t" r="r" b="b"/>
            <a:pathLst>
              <a:path w="1864995" h="191135">
                <a:moveTo>
                  <a:pt x="1792795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18821"/>
                </a:lnTo>
                <a:lnTo>
                  <a:pt x="5657" y="146847"/>
                </a:lnTo>
                <a:lnTo>
                  <a:pt x="21086" y="169737"/>
                </a:lnTo>
                <a:lnTo>
                  <a:pt x="43971" y="185170"/>
                </a:lnTo>
                <a:lnTo>
                  <a:pt x="71996" y="190830"/>
                </a:lnTo>
                <a:lnTo>
                  <a:pt x="1792795" y="190830"/>
                </a:lnTo>
                <a:lnTo>
                  <a:pt x="1820814" y="185170"/>
                </a:lnTo>
                <a:lnTo>
                  <a:pt x="1843700" y="169737"/>
                </a:lnTo>
                <a:lnTo>
                  <a:pt x="1859132" y="146847"/>
                </a:lnTo>
                <a:lnTo>
                  <a:pt x="1864791" y="118821"/>
                </a:lnTo>
                <a:lnTo>
                  <a:pt x="1864791" y="71996"/>
                </a:lnTo>
                <a:lnTo>
                  <a:pt x="1859132" y="43971"/>
                </a:lnTo>
                <a:lnTo>
                  <a:pt x="1843700" y="21086"/>
                </a:lnTo>
                <a:lnTo>
                  <a:pt x="1820814" y="5657"/>
                </a:lnTo>
                <a:lnTo>
                  <a:pt x="1792795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endParaRPr sz="1000" dirty="0"/>
          </a:p>
        </p:txBody>
      </p:sp>
      <p:sp>
        <p:nvSpPr>
          <p:cNvPr id="72" name="object 72"/>
          <p:cNvSpPr/>
          <p:nvPr/>
        </p:nvSpPr>
        <p:spPr>
          <a:xfrm>
            <a:off x="5334190" y="1842160"/>
            <a:ext cx="1864995" cy="191135"/>
          </a:xfrm>
          <a:custGeom>
            <a:avLst/>
            <a:gdLst/>
            <a:ahLst/>
            <a:cxnLst/>
            <a:rect l="l" t="t" r="r" b="b"/>
            <a:pathLst>
              <a:path w="1864995" h="191135">
                <a:moveTo>
                  <a:pt x="1792795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18821"/>
                </a:lnTo>
                <a:lnTo>
                  <a:pt x="5657" y="146847"/>
                </a:lnTo>
                <a:lnTo>
                  <a:pt x="21086" y="169737"/>
                </a:lnTo>
                <a:lnTo>
                  <a:pt x="43971" y="185170"/>
                </a:lnTo>
                <a:lnTo>
                  <a:pt x="71996" y="190830"/>
                </a:lnTo>
                <a:lnTo>
                  <a:pt x="1792795" y="190830"/>
                </a:lnTo>
                <a:lnTo>
                  <a:pt x="1820820" y="185170"/>
                </a:lnTo>
                <a:lnTo>
                  <a:pt x="1843705" y="169737"/>
                </a:lnTo>
                <a:lnTo>
                  <a:pt x="1859134" y="146847"/>
                </a:lnTo>
                <a:lnTo>
                  <a:pt x="1864791" y="118821"/>
                </a:lnTo>
                <a:lnTo>
                  <a:pt x="1864791" y="71996"/>
                </a:lnTo>
                <a:lnTo>
                  <a:pt x="1859134" y="43971"/>
                </a:lnTo>
                <a:lnTo>
                  <a:pt x="1843705" y="21086"/>
                </a:lnTo>
                <a:lnTo>
                  <a:pt x="1820820" y="5657"/>
                </a:lnTo>
                <a:lnTo>
                  <a:pt x="1792795" y="0"/>
                </a:lnTo>
                <a:close/>
              </a:path>
            </a:pathLst>
          </a:custGeom>
          <a:solidFill>
            <a:srgbClr val="E3E3E4">
              <a:alpha val="2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4826163" y="1836255"/>
            <a:ext cx="1085687" cy="15581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603250" algn="l"/>
              </a:tabLst>
            </a:pPr>
            <a:r>
              <a:rPr sz="800" spc="4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판매형</a:t>
            </a:r>
            <a:r>
              <a:rPr sz="800" spc="-4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태	</a:t>
            </a:r>
            <a:r>
              <a:rPr sz="900" dirty="0">
                <a:latin typeface="Noto Sans CJK JP Black"/>
                <a:cs typeface="Noto Sans CJK JP Black"/>
              </a:rPr>
              <a:t>□</a:t>
            </a:r>
            <a:r>
              <a:rPr sz="900" spc="-5" dirty="0">
                <a:latin typeface="Noto Sans CJK JP Black"/>
                <a:cs typeface="Noto Sans CJK JP Black"/>
              </a:rPr>
              <a:t> </a:t>
            </a:r>
            <a:r>
              <a:rPr sz="800" dirty="0">
                <a:latin typeface="Noto Sans CJK JP Black"/>
                <a:cs typeface="Noto Sans CJK JP Black"/>
              </a:rPr>
              <a:t>소매</a:t>
            </a:r>
          </a:p>
        </p:txBody>
      </p:sp>
      <p:sp>
        <p:nvSpPr>
          <p:cNvPr id="75" name="object 75"/>
          <p:cNvSpPr txBox="1"/>
          <p:nvPr/>
        </p:nvSpPr>
        <p:spPr>
          <a:xfrm>
            <a:off x="6003074" y="1835696"/>
            <a:ext cx="594576" cy="155812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dirty="0">
                <a:latin typeface="Noto Sans CJK JP Black"/>
                <a:cs typeface="Noto Sans CJK JP Black"/>
              </a:rPr>
              <a:t>□</a:t>
            </a:r>
            <a:r>
              <a:rPr sz="900" spc="-5" dirty="0">
                <a:latin typeface="Noto Sans CJK JP Black"/>
                <a:cs typeface="Noto Sans CJK JP Black"/>
              </a:rPr>
              <a:t> </a:t>
            </a:r>
            <a:r>
              <a:rPr sz="800" dirty="0">
                <a:latin typeface="Noto Sans CJK JP Black"/>
                <a:cs typeface="Noto Sans CJK JP Black"/>
              </a:rPr>
              <a:t>도매</a:t>
            </a:r>
          </a:p>
        </p:txBody>
      </p:sp>
      <p:sp>
        <p:nvSpPr>
          <p:cNvPr id="76" name="object 76"/>
          <p:cNvSpPr txBox="1"/>
          <p:nvPr/>
        </p:nvSpPr>
        <p:spPr>
          <a:xfrm>
            <a:off x="6588796" y="1835697"/>
            <a:ext cx="542253" cy="15820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dirty="0">
                <a:latin typeface="Noto Sans CJK JP Black"/>
                <a:cs typeface="Noto Sans CJK JP Black"/>
              </a:rPr>
              <a:t>□</a:t>
            </a:r>
            <a:r>
              <a:rPr sz="900" spc="-5" dirty="0">
                <a:latin typeface="Noto Sans CJK JP Black"/>
                <a:cs typeface="Noto Sans CJK JP Black"/>
              </a:rPr>
              <a:t> </a:t>
            </a:r>
            <a:r>
              <a:rPr sz="800" dirty="0">
                <a:latin typeface="Noto Sans CJK JP Black"/>
                <a:cs typeface="Noto Sans CJK JP Black"/>
              </a:rPr>
              <a:t>도소매</a:t>
            </a:r>
          </a:p>
        </p:txBody>
      </p:sp>
      <p:sp>
        <p:nvSpPr>
          <p:cNvPr id="77" name="object 77"/>
          <p:cNvSpPr txBox="1"/>
          <p:nvPr/>
        </p:nvSpPr>
        <p:spPr>
          <a:xfrm>
            <a:off x="2195182" y="5446740"/>
            <a:ext cx="5002530" cy="24974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55" dirty="0">
                <a:solidFill>
                  <a:srgbClr val="373944"/>
                </a:solidFill>
                <a:latin typeface="Noto Sans CJK JP Black"/>
                <a:cs typeface="Noto Sans CJK JP Black"/>
              </a:rPr>
              <a:t>확인</a:t>
            </a:r>
            <a:r>
              <a:rPr sz="1000" spc="200" dirty="0">
                <a:solidFill>
                  <a:srgbClr val="373944"/>
                </a:solidFill>
                <a:latin typeface="Noto Sans CJK JP Black"/>
                <a:cs typeface="Noto Sans CJK JP Black"/>
              </a:rPr>
              <a:t> </a:t>
            </a:r>
            <a:r>
              <a:rPr sz="1000" spc="55" dirty="0">
                <a:solidFill>
                  <a:srgbClr val="373944"/>
                </a:solidFill>
                <a:latin typeface="Noto Sans CJK JP Black"/>
                <a:cs typeface="Noto Sans CJK JP Black"/>
              </a:rPr>
              <a:t>사항</a:t>
            </a:r>
            <a:r>
              <a:rPr sz="1000" spc="-40" dirty="0">
                <a:solidFill>
                  <a:srgbClr val="373944"/>
                </a:solidFill>
                <a:latin typeface="Noto Sans CJK JP Black"/>
                <a:cs typeface="Noto Sans CJK JP Black"/>
              </a:rPr>
              <a:t> </a:t>
            </a:r>
            <a:endParaRPr sz="1000" dirty="0">
              <a:latin typeface="Noto Sans CJK JP Black"/>
              <a:cs typeface="Noto Sans CJK JP Black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450" dirty="0">
              <a:latin typeface="Noto Sans CJK JP Black"/>
              <a:cs typeface="Noto Sans CJK JP Black"/>
            </a:endParaRPr>
          </a:p>
          <a:p>
            <a:pPr marL="24130">
              <a:lnSpc>
                <a:spcPct val="100000"/>
              </a:lnSpc>
            </a:pPr>
            <a:r>
              <a:rPr sz="850" spc="-5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1) </a:t>
            </a:r>
            <a:r>
              <a:rPr sz="850" spc="-50" dirty="0">
                <a:solidFill>
                  <a:srgbClr val="454242"/>
                </a:solidFill>
                <a:latin typeface="Noto Sans CJK JP Black"/>
                <a:cs typeface="Noto Sans CJK JP Black"/>
              </a:rPr>
              <a:t>신청자(갑) </a:t>
            </a: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확인</a:t>
            </a:r>
            <a:r>
              <a:rPr sz="850" spc="8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 </a:t>
            </a: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사항</a:t>
            </a:r>
            <a:endParaRPr sz="850" dirty="0">
              <a:latin typeface="Noto Sans CJK JP Black"/>
              <a:cs typeface="Noto Sans CJK JP Black"/>
            </a:endParaRPr>
          </a:p>
          <a:p>
            <a:pPr marL="39370" marR="5080">
              <a:lnSpc>
                <a:spcPct val="114599"/>
              </a:lnSpc>
              <a:spcBef>
                <a:spcPts val="395"/>
              </a:spcBef>
            </a:pPr>
            <a:r>
              <a:rPr sz="800" spc="-9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신청자가 아래사항을 </a:t>
            </a:r>
            <a:r>
              <a:rPr sz="800" spc="-9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동의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할 </a:t>
            </a:r>
            <a:r>
              <a:rPr sz="800" spc="-9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경우에는 주식회사 </a:t>
            </a:r>
            <a:r>
              <a:rPr sz="800" spc="-10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스와이프페이(을)는 신청자(갑)에게 </a:t>
            </a:r>
            <a:r>
              <a:rPr sz="800" spc="-9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자금지급을 거절하거나 가맹점을 </a:t>
            </a:r>
            <a:r>
              <a:rPr sz="800" spc="-9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직권 </a:t>
            </a:r>
            <a:r>
              <a:rPr sz="800" spc="-11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취소(정지)를 </a:t>
            </a:r>
            <a:r>
              <a:rPr sz="800" spc="-4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할 수</a:t>
            </a:r>
            <a:r>
              <a:rPr sz="800" spc="-6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9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있습니다.</a:t>
            </a:r>
            <a:endParaRPr sz="800" dirty="0">
              <a:latin typeface="Noto Sans CJK JP Black"/>
              <a:cs typeface="Noto Sans CJK JP Black"/>
            </a:endParaRPr>
          </a:p>
          <a:p>
            <a:pPr marL="113030" indent="-74295">
              <a:lnSpc>
                <a:spcPct val="100000"/>
              </a:lnSpc>
              <a:spcBef>
                <a:spcPts val="540"/>
              </a:spcBef>
              <a:buChar char="-"/>
              <a:tabLst>
                <a:tab pos="113664" algn="l"/>
              </a:tabLst>
            </a:pP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동일한 </a:t>
            </a:r>
            <a:r>
              <a:rPr sz="800" spc="-10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신용(체크,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선불 </a:t>
            </a:r>
            <a:r>
              <a:rPr sz="800" spc="-10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등)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카드로 동일 상점에서 </a:t>
            </a:r>
            <a:r>
              <a:rPr sz="800" spc="-9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1시간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이내에 </a:t>
            </a:r>
            <a:r>
              <a:rPr sz="800" spc="-9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30만원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이상 </a:t>
            </a:r>
            <a:r>
              <a:rPr sz="800" spc="-9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중복,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분할 결제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및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승인</a:t>
            </a:r>
            <a:r>
              <a:rPr sz="80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시</a:t>
            </a:r>
            <a:endParaRPr sz="800" dirty="0">
              <a:latin typeface="Noto Sans CJK JP Black"/>
              <a:cs typeface="Noto Sans CJK JP Black"/>
            </a:endParaRPr>
          </a:p>
          <a:p>
            <a:pPr marL="113030" indent="-74295">
              <a:lnSpc>
                <a:spcPct val="100000"/>
              </a:lnSpc>
              <a:spcBef>
                <a:spcPts val="340"/>
              </a:spcBef>
              <a:buChar char="-"/>
              <a:tabLst>
                <a:tab pos="113664" algn="l"/>
              </a:tabLst>
            </a:pPr>
            <a:r>
              <a:rPr sz="800" spc="-10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신청자(갑)가 </a:t>
            </a:r>
            <a:r>
              <a:rPr sz="800" spc="-10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구매인증서비스(SMS)를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미사용 하여 민원발생</a:t>
            </a:r>
            <a:r>
              <a:rPr sz="800" spc="-4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시</a:t>
            </a:r>
            <a:endParaRPr sz="800" dirty="0">
              <a:latin typeface="Noto Sans CJK JP Black"/>
              <a:cs typeface="Noto Sans CJK JP Black"/>
            </a:endParaRPr>
          </a:p>
          <a:p>
            <a:pPr marL="113030" indent="-74295">
              <a:lnSpc>
                <a:spcPct val="100000"/>
              </a:lnSpc>
              <a:spcBef>
                <a:spcPts val="340"/>
              </a:spcBef>
              <a:buChar char="-"/>
              <a:tabLst>
                <a:tab pos="113664" algn="l"/>
              </a:tabLst>
            </a:pPr>
            <a:r>
              <a:rPr sz="800" spc="-10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신청자(갑)가 </a:t>
            </a:r>
            <a:r>
              <a:rPr sz="800" spc="-10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구매인증서비스(SMS)를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사용할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시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고객 </a:t>
            </a:r>
            <a:r>
              <a:rPr sz="800" spc="-9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휴대폰번호로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인증을 하지 않은</a:t>
            </a:r>
            <a:r>
              <a:rPr sz="800" spc="-3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9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경우</a:t>
            </a:r>
            <a:endParaRPr sz="800" dirty="0">
              <a:latin typeface="Noto Sans CJK JP Black"/>
              <a:cs typeface="Noto Sans CJK JP Black"/>
            </a:endParaRPr>
          </a:p>
          <a:p>
            <a:pPr marL="113030" indent="-74295">
              <a:lnSpc>
                <a:spcPct val="100000"/>
              </a:lnSpc>
              <a:spcBef>
                <a:spcPts val="340"/>
              </a:spcBef>
              <a:buChar char="-"/>
              <a:tabLst>
                <a:tab pos="113664" algn="l"/>
              </a:tabLst>
            </a:pPr>
            <a:r>
              <a:rPr sz="800" spc="-10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신청자(갑)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및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가족 카드를 이용하여 결제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및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승인</a:t>
            </a:r>
            <a:r>
              <a:rPr sz="800" spc="-7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시</a:t>
            </a:r>
            <a:endParaRPr sz="800" dirty="0">
              <a:latin typeface="Noto Sans CJK JP Black"/>
              <a:cs typeface="Noto Sans CJK JP Black"/>
            </a:endParaRPr>
          </a:p>
          <a:p>
            <a:pPr marL="113030" indent="-74295">
              <a:lnSpc>
                <a:spcPct val="100000"/>
              </a:lnSpc>
              <a:spcBef>
                <a:spcPts val="240"/>
              </a:spcBef>
              <a:buChar char="-"/>
              <a:tabLst>
                <a:tab pos="113664" algn="l"/>
              </a:tabLst>
            </a:pPr>
            <a:r>
              <a:rPr sz="800" spc="-10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신청자(갑)가 계약(영업자)에게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판매 물품 사진을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미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송부한</a:t>
            </a:r>
            <a:r>
              <a:rPr sz="800" spc="-2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9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경우</a:t>
            </a:r>
            <a:endParaRPr sz="800" dirty="0">
              <a:latin typeface="Noto Sans CJK JP Black"/>
              <a:cs typeface="Noto Sans CJK JP Black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450" dirty="0">
              <a:latin typeface="Noto Sans CJK JP Black"/>
              <a:cs typeface="Noto Sans CJK JP Black"/>
            </a:endParaRPr>
          </a:p>
          <a:p>
            <a:pPr marL="155575" indent="-132080">
              <a:lnSpc>
                <a:spcPct val="100000"/>
              </a:lnSpc>
              <a:buAutoNum type="arabicParenR" startAt="2"/>
              <a:tabLst>
                <a:tab pos="156210" algn="l"/>
              </a:tabLst>
            </a:pP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주식회사</a:t>
            </a:r>
            <a:r>
              <a:rPr sz="850" spc="8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 </a:t>
            </a: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스와이프페이</a:t>
            </a:r>
            <a:r>
              <a:rPr sz="850" spc="90" dirty="0">
                <a:solidFill>
                  <a:srgbClr val="454242"/>
                </a:solidFill>
                <a:latin typeface="Noto Sans CJK JP Black"/>
                <a:cs typeface="Noto Sans CJK JP Black"/>
              </a:rPr>
              <a:t> </a:t>
            </a: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관련</a:t>
            </a:r>
            <a:r>
              <a:rPr sz="850" spc="90" dirty="0">
                <a:solidFill>
                  <a:srgbClr val="454242"/>
                </a:solidFill>
                <a:latin typeface="Noto Sans CJK JP Black"/>
                <a:cs typeface="Noto Sans CJK JP Black"/>
              </a:rPr>
              <a:t> </a:t>
            </a: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지사</a:t>
            </a:r>
            <a:r>
              <a:rPr sz="850" spc="90" dirty="0">
                <a:solidFill>
                  <a:srgbClr val="454242"/>
                </a:solidFill>
                <a:latin typeface="Noto Sans CJK JP Black"/>
                <a:cs typeface="Noto Sans CJK JP Black"/>
              </a:rPr>
              <a:t> </a:t>
            </a: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및</a:t>
            </a:r>
            <a:r>
              <a:rPr sz="850" spc="90" dirty="0">
                <a:solidFill>
                  <a:srgbClr val="454242"/>
                </a:solidFill>
                <a:latin typeface="Noto Sans CJK JP Black"/>
                <a:cs typeface="Noto Sans CJK JP Black"/>
              </a:rPr>
              <a:t> </a:t>
            </a: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대리점</a:t>
            </a:r>
            <a:r>
              <a:rPr sz="850" spc="90" dirty="0">
                <a:solidFill>
                  <a:srgbClr val="454242"/>
                </a:solidFill>
                <a:latin typeface="Noto Sans CJK JP Black"/>
                <a:cs typeface="Noto Sans CJK JP Black"/>
              </a:rPr>
              <a:t> </a:t>
            </a: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피해보상</a:t>
            </a:r>
            <a:r>
              <a:rPr sz="850" spc="90" dirty="0">
                <a:solidFill>
                  <a:srgbClr val="454242"/>
                </a:solidFill>
                <a:latin typeface="Noto Sans CJK JP Black"/>
                <a:cs typeface="Noto Sans CJK JP Black"/>
              </a:rPr>
              <a:t> </a:t>
            </a: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규정</a:t>
            </a:r>
            <a:endParaRPr sz="850" dirty="0">
              <a:latin typeface="Noto Sans CJK JP Black"/>
              <a:cs typeface="Noto Sans CJK JP Black"/>
            </a:endParaRPr>
          </a:p>
          <a:p>
            <a:pPr marL="33020">
              <a:lnSpc>
                <a:spcPct val="100000"/>
              </a:lnSpc>
              <a:spcBef>
                <a:spcPts val="480"/>
              </a:spcBef>
            </a:pP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신청자(갑)는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고객 </a:t>
            </a:r>
            <a:r>
              <a:rPr sz="800" spc="-8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민원발생(카드취소 </a:t>
            </a:r>
            <a:r>
              <a:rPr sz="800" spc="-9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요청)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시 어떤 업무보다 우선하여 </a:t>
            </a:r>
            <a:r>
              <a:rPr sz="800" spc="-8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처리하며,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카드 선 취소에</a:t>
            </a:r>
            <a:r>
              <a:rPr sz="800" spc="-3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8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동의합니다.</a:t>
            </a:r>
            <a:endParaRPr sz="800" dirty="0">
              <a:latin typeface="Noto Sans CJK JP Black"/>
              <a:cs typeface="Noto Sans CJK JP Black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450" dirty="0">
              <a:latin typeface="Noto Sans CJK JP Black"/>
              <a:cs typeface="Noto Sans CJK JP Black"/>
            </a:endParaRPr>
          </a:p>
          <a:p>
            <a:pPr marL="155575" indent="-132080">
              <a:lnSpc>
                <a:spcPct val="100000"/>
              </a:lnSpc>
              <a:buAutoNum type="arabicParenR" startAt="3"/>
              <a:tabLst>
                <a:tab pos="156210" algn="l"/>
              </a:tabLst>
            </a:pP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상점 매출신고 및 </a:t>
            </a:r>
            <a:r>
              <a:rPr sz="850" spc="-4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세금납부(부가세, </a:t>
            </a: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종합소득세 </a:t>
            </a:r>
            <a:r>
              <a:rPr sz="850" spc="-60" dirty="0">
                <a:solidFill>
                  <a:srgbClr val="454242"/>
                </a:solidFill>
                <a:latin typeface="Noto Sans CJK JP Black"/>
                <a:cs typeface="Noto Sans CJK JP Black"/>
              </a:rPr>
              <a:t>등)</a:t>
            </a:r>
            <a:r>
              <a:rPr sz="850" spc="-6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 </a:t>
            </a: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규정</a:t>
            </a:r>
            <a:endParaRPr sz="850" dirty="0">
              <a:latin typeface="Noto Sans CJK JP Black"/>
              <a:cs typeface="Noto Sans CJK JP Black"/>
            </a:endParaRPr>
          </a:p>
          <a:p>
            <a:pPr marL="33020">
              <a:lnSpc>
                <a:spcPct val="100000"/>
              </a:lnSpc>
              <a:spcBef>
                <a:spcPts val="480"/>
              </a:spcBef>
            </a:pP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신청자(갑)는 계약(영업)자에게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매출신고 및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세금납부(부가세,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종합소득세 </a:t>
            </a:r>
            <a:r>
              <a:rPr sz="800" spc="-9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등)에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대하여 자세한 설명을 들은 것에</a:t>
            </a:r>
            <a:r>
              <a:rPr sz="800" spc="2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8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동의합니다.</a:t>
            </a:r>
            <a:endParaRPr sz="800" dirty="0">
              <a:latin typeface="Noto Sans CJK JP Black"/>
              <a:cs typeface="Noto Sans CJK JP Blac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549720" y="8721737"/>
            <a:ext cx="657530" cy="130163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50" spc="-50" dirty="0">
                <a:latin typeface="Noto Sans CJK JP Black"/>
                <a:cs typeface="Noto Sans CJK JP Black"/>
              </a:rPr>
              <a:t>서명(인)</a:t>
            </a:r>
            <a:r>
              <a:rPr sz="750" spc="70" dirty="0">
                <a:latin typeface="Noto Sans CJK JP Black"/>
                <a:cs typeface="Noto Sans CJK JP Black"/>
              </a:rPr>
              <a:t> </a:t>
            </a:r>
            <a:r>
              <a:rPr sz="750" spc="-30" dirty="0">
                <a:solidFill>
                  <a:srgbClr val="C34A2F"/>
                </a:solidFill>
                <a:latin typeface="Noto Sans CJK JP Black"/>
                <a:cs typeface="Noto Sans CJK JP Black"/>
              </a:rPr>
              <a:t>필수</a:t>
            </a:r>
            <a:endParaRPr sz="750" dirty="0">
              <a:latin typeface="Noto Sans CJK JP Black"/>
              <a:cs typeface="Noto Sans CJK JP Blac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130501" y="7818663"/>
            <a:ext cx="4511675" cy="2299347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610"/>
              </a:spcBef>
            </a:pPr>
            <a:r>
              <a:rPr sz="850" spc="-5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4) </a:t>
            </a:r>
            <a:r>
              <a:rPr sz="850" spc="-4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D</a:t>
            </a:r>
            <a:r>
              <a:rPr sz="900" spc="-67" baseline="9259" dirty="0">
                <a:latin typeface="Noto Sans CJK JP Black"/>
                <a:cs typeface="Noto Sans CJK JP Black"/>
              </a:rPr>
              <a:t>+</a:t>
            </a:r>
            <a:r>
              <a:rPr sz="850" spc="-4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2, </a:t>
            </a: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순간송금 미 입금 시 상점보상</a:t>
            </a:r>
            <a:r>
              <a:rPr sz="850" spc="-6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 </a:t>
            </a: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지급규정</a:t>
            </a:r>
            <a:endParaRPr sz="850" dirty="0">
              <a:latin typeface="Noto Sans CJK JP Black"/>
              <a:cs typeface="Noto Sans CJK JP Black"/>
            </a:endParaRPr>
          </a:p>
          <a:p>
            <a:pPr marL="173355" indent="-76200">
              <a:lnSpc>
                <a:spcPct val="100000"/>
              </a:lnSpc>
              <a:spcBef>
                <a:spcPts val="480"/>
              </a:spcBef>
              <a:buChar char="-"/>
              <a:tabLst>
                <a:tab pos="173990" algn="l"/>
              </a:tabLst>
            </a:pPr>
            <a:r>
              <a:rPr sz="800" spc="-6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D</a:t>
            </a:r>
            <a:r>
              <a:rPr sz="750" spc="-89" baseline="11111" dirty="0">
                <a:latin typeface="Noto Sans CJK JP Black"/>
                <a:cs typeface="Noto Sans CJK JP Black"/>
              </a:rPr>
              <a:t>+</a:t>
            </a:r>
            <a:r>
              <a:rPr sz="800" spc="-6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2 </a:t>
            </a:r>
            <a:r>
              <a:rPr sz="800" spc="-3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송금: </a:t>
            </a:r>
            <a:r>
              <a:rPr sz="800" spc="-8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1일</a:t>
            </a:r>
            <a:r>
              <a:rPr sz="800" spc="1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2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단위로“법정이율”보상</a:t>
            </a:r>
            <a:endParaRPr sz="800" dirty="0">
              <a:latin typeface="Noto Sans CJK JP Black"/>
              <a:cs typeface="Noto Sans CJK JP Black"/>
            </a:endParaRPr>
          </a:p>
          <a:p>
            <a:pPr marL="173355" indent="-76200">
              <a:lnSpc>
                <a:spcPct val="100000"/>
              </a:lnSpc>
              <a:spcBef>
                <a:spcPts val="140"/>
              </a:spcBef>
              <a:buChar char="-"/>
              <a:tabLst>
                <a:tab pos="173990" algn="l"/>
              </a:tabLst>
            </a:pP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순간 </a:t>
            </a:r>
            <a:r>
              <a:rPr sz="800" spc="-3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송금: </a:t>
            </a:r>
            <a:r>
              <a:rPr sz="800" spc="-9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익일(토, </a:t>
            </a:r>
            <a:r>
              <a:rPr sz="800" spc="-8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일요일,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공휴일 </a:t>
            </a:r>
            <a:r>
              <a:rPr sz="800" spc="-9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제외) </a:t>
            </a:r>
            <a:r>
              <a:rPr sz="800" spc="-6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06:00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이후 지급 </a:t>
            </a:r>
            <a:r>
              <a:rPr sz="800" spc="5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: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순간송금 수수료</a:t>
            </a:r>
            <a:r>
              <a:rPr sz="800" spc="-4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보상</a:t>
            </a:r>
            <a:endParaRPr sz="800" dirty="0">
              <a:latin typeface="Noto Sans CJK JP Black"/>
              <a:cs typeface="Noto Sans CJK JP Black"/>
            </a:endParaRPr>
          </a:p>
          <a:p>
            <a:pPr marL="629285">
              <a:lnSpc>
                <a:spcPct val="100000"/>
              </a:lnSpc>
              <a:spcBef>
                <a:spcPts val="240"/>
              </a:spcBef>
            </a:pPr>
            <a:r>
              <a:rPr sz="800" spc="-9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익일(토, </a:t>
            </a:r>
            <a:r>
              <a:rPr sz="800" spc="-8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일요일,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공휴일 </a:t>
            </a:r>
            <a:r>
              <a:rPr sz="800" spc="-9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제외) </a:t>
            </a:r>
            <a:r>
              <a:rPr sz="800" spc="-6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06:00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이후 미지급 </a:t>
            </a:r>
            <a:r>
              <a:rPr sz="800" spc="5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: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순간송금 수수료 </a:t>
            </a:r>
            <a:r>
              <a:rPr sz="750" spc="-75" baseline="11111" dirty="0">
                <a:latin typeface="Noto Sans CJK JP Black"/>
                <a:cs typeface="Noto Sans CJK JP Black"/>
              </a:rPr>
              <a:t>+</a:t>
            </a:r>
            <a:r>
              <a:rPr sz="800" spc="-5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1일</a:t>
            </a:r>
            <a:r>
              <a:rPr sz="800" spc="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2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단위로“법정이율”보상</a:t>
            </a:r>
            <a:endParaRPr sz="800" dirty="0">
              <a:latin typeface="Noto Sans CJK JP Black"/>
              <a:cs typeface="Noto Sans CJK JP Black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sz="650" dirty="0">
              <a:latin typeface="Noto Sans CJK JP Black"/>
              <a:cs typeface="Noto Sans CJK JP Black"/>
            </a:endParaRPr>
          </a:p>
          <a:p>
            <a:pPr marL="234315">
              <a:lnSpc>
                <a:spcPct val="100000"/>
              </a:lnSpc>
              <a:tabLst>
                <a:tab pos="2802890" algn="l"/>
              </a:tabLst>
            </a:pPr>
            <a:r>
              <a:rPr sz="800" spc="-8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※ </a:t>
            </a:r>
            <a:r>
              <a:rPr sz="800" spc="-4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신청자 </a:t>
            </a:r>
            <a:r>
              <a:rPr sz="800" spc="-4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10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(갑</a:t>
            </a:r>
            <a:r>
              <a:rPr sz="800" spc="-100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)</a:t>
            </a:r>
            <a:r>
              <a:rPr lang="en-US" sz="800" spc="-10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lang="en-US" sz="800" spc="-100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10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	</a:t>
            </a:r>
            <a:r>
              <a:rPr sz="750" spc="-30" dirty="0" err="1" smtClean="0">
                <a:latin typeface="Noto Sans CJK JP Black"/>
                <a:cs typeface="Noto Sans CJK JP Black"/>
              </a:rPr>
              <a:t>동의자</a:t>
            </a:r>
            <a:r>
              <a:rPr lang="en-US" sz="750" spc="-30" dirty="0" smtClean="0">
                <a:latin typeface="Noto Sans CJK JP Black"/>
                <a:cs typeface="Noto Sans CJK JP Black"/>
              </a:rPr>
              <a:t>  </a:t>
            </a:r>
            <a:endParaRPr sz="750" dirty="0">
              <a:latin typeface="Noto Sans CJK JP Black"/>
              <a:cs typeface="Noto Sans CJK JP Black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700" dirty="0">
              <a:latin typeface="Noto Sans CJK JP Black"/>
              <a:cs typeface="Noto Sans CJK JP Black"/>
            </a:endParaRPr>
          </a:p>
          <a:p>
            <a:pPr marL="88900">
              <a:lnSpc>
                <a:spcPct val="100000"/>
              </a:lnSpc>
            </a:pPr>
            <a:r>
              <a:rPr sz="850" spc="-5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5) </a:t>
            </a:r>
            <a:r>
              <a:rPr sz="850" spc="-35" dirty="0">
                <a:solidFill>
                  <a:srgbClr val="454242"/>
                </a:solidFill>
                <a:latin typeface="Noto Sans CJK JP Black"/>
                <a:cs typeface="Noto Sans CJK JP Black"/>
              </a:rPr>
              <a:t>구비서류</a:t>
            </a:r>
            <a:endParaRPr sz="850" dirty="0">
              <a:latin typeface="Noto Sans CJK JP Black"/>
              <a:cs typeface="Noto Sans CJK JP Black"/>
            </a:endParaRPr>
          </a:p>
          <a:p>
            <a:pPr marL="99060">
              <a:lnSpc>
                <a:spcPct val="100000"/>
              </a:lnSpc>
              <a:spcBef>
                <a:spcPts val="509"/>
              </a:spcBef>
            </a:pP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가, </a:t>
            </a:r>
            <a:r>
              <a:rPr sz="800" spc="-8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비사업자(개인) </a:t>
            </a:r>
            <a:r>
              <a:rPr sz="800" spc="5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: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신분증</a:t>
            </a:r>
            <a:r>
              <a:rPr sz="800" spc="-1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사본</a:t>
            </a:r>
            <a:endParaRPr sz="800" dirty="0">
              <a:latin typeface="Noto Sans CJK JP Black"/>
              <a:cs typeface="Noto Sans CJK JP Black"/>
            </a:endParaRPr>
          </a:p>
          <a:p>
            <a:pPr marL="99060" marR="2517775">
              <a:lnSpc>
                <a:spcPct val="125000"/>
              </a:lnSpc>
            </a:pP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나.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개인사업자, 법인사업자 </a:t>
            </a:r>
            <a:r>
              <a:rPr sz="800" spc="5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: </a:t>
            </a:r>
            <a:r>
              <a:rPr sz="800" spc="-75" dirty="0" err="1">
                <a:solidFill>
                  <a:srgbClr val="3E3C3B"/>
                </a:solidFill>
                <a:latin typeface="Noto Sans CJK JP Black"/>
                <a:cs typeface="Noto Sans CJK JP Black"/>
              </a:rPr>
              <a:t>사업자등록증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75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본  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다.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입금 계좌 사본 </a:t>
            </a:r>
            <a:r>
              <a:rPr sz="800" spc="5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: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공통</a:t>
            </a:r>
            <a:endParaRPr sz="800" dirty="0">
              <a:latin typeface="Noto Sans CJK JP Black"/>
              <a:cs typeface="Noto Sans CJK JP Black"/>
            </a:endParaRPr>
          </a:p>
          <a:p>
            <a:pPr marL="99060">
              <a:lnSpc>
                <a:spcPct val="100000"/>
              </a:lnSpc>
              <a:spcBef>
                <a:spcPts val="240"/>
              </a:spcBef>
            </a:pP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라. </a:t>
            </a:r>
            <a:r>
              <a:rPr sz="800" spc="-7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취급(판매)품목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사진 </a:t>
            </a:r>
            <a:r>
              <a:rPr sz="800" spc="5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:</a:t>
            </a:r>
            <a:r>
              <a:rPr sz="800" spc="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공통</a:t>
            </a:r>
            <a:endParaRPr sz="800" dirty="0">
              <a:latin typeface="Noto Sans CJK JP Black"/>
              <a:cs typeface="Noto Sans CJK JP Black"/>
            </a:endParaRPr>
          </a:p>
          <a:p>
            <a:pPr marL="3648075">
              <a:lnSpc>
                <a:spcPct val="100000"/>
              </a:lnSpc>
              <a:spcBef>
                <a:spcPts val="195"/>
              </a:spcBef>
              <a:tabLst>
                <a:tab pos="4023360" algn="l"/>
              </a:tabLst>
            </a:pPr>
            <a:r>
              <a:rPr sz="800" spc="-65" dirty="0" smtClean="0">
                <a:solidFill>
                  <a:srgbClr val="7B7B7B"/>
                </a:solidFill>
                <a:latin typeface="Noto Sans CJK JP Black"/>
                <a:cs typeface="Noto Sans CJK JP Black"/>
              </a:rPr>
              <a:t>20</a:t>
            </a:r>
            <a:r>
              <a:rPr lang="en-US" sz="800" spc="-65" dirty="0">
                <a:solidFill>
                  <a:srgbClr val="7B7B7B"/>
                </a:solidFill>
                <a:latin typeface="Noto Sans CJK JP Black"/>
                <a:cs typeface="Noto Sans CJK JP Black"/>
              </a:rPr>
              <a:t> </a:t>
            </a:r>
            <a:r>
              <a:rPr lang="en-US" sz="800" spc="-65" dirty="0" smtClean="0">
                <a:solidFill>
                  <a:srgbClr val="7B7B7B"/>
                </a:solidFill>
                <a:latin typeface="Noto Sans CJK JP Black"/>
                <a:cs typeface="Noto Sans CJK JP Black"/>
              </a:rPr>
              <a:t>    </a:t>
            </a:r>
            <a:r>
              <a:rPr sz="800" spc="-45" dirty="0" smtClean="0">
                <a:solidFill>
                  <a:srgbClr val="7B7B7B"/>
                </a:solidFill>
                <a:latin typeface="Noto Sans CJK JP Black"/>
                <a:cs typeface="Noto Sans CJK JP Black"/>
              </a:rPr>
              <a:t>년</a:t>
            </a:r>
            <a:r>
              <a:rPr lang="en-US" sz="800" spc="-45" dirty="0" smtClean="0">
                <a:solidFill>
                  <a:srgbClr val="7B7B7B"/>
                </a:solidFill>
                <a:latin typeface="Noto Sans CJK JP Black"/>
                <a:cs typeface="Noto Sans CJK JP Black"/>
              </a:rPr>
              <a:t> </a:t>
            </a:r>
            <a:r>
              <a:rPr lang="en-US" sz="800" spc="-45" dirty="0">
                <a:solidFill>
                  <a:srgbClr val="7B7B7B"/>
                </a:solidFill>
                <a:latin typeface="Noto Sans CJK JP Black"/>
                <a:cs typeface="Noto Sans CJK JP Black"/>
              </a:rPr>
              <a:t> </a:t>
            </a:r>
            <a:r>
              <a:rPr lang="en-US" sz="800" spc="-45" dirty="0" smtClean="0">
                <a:solidFill>
                  <a:srgbClr val="7B7B7B"/>
                </a:solidFill>
                <a:latin typeface="Noto Sans CJK JP Black"/>
                <a:cs typeface="Noto Sans CJK JP Black"/>
              </a:rPr>
              <a:t>   </a:t>
            </a:r>
            <a:r>
              <a:rPr lang="ko-KR" altLang="en-US" sz="800" spc="-45" dirty="0" smtClean="0">
                <a:solidFill>
                  <a:srgbClr val="7B7B7B"/>
                </a:solidFill>
                <a:latin typeface="Noto Sans CJK JP Black"/>
                <a:cs typeface="Noto Sans CJK JP Black"/>
              </a:rPr>
              <a:t>월  </a:t>
            </a:r>
            <a:r>
              <a:rPr lang="en-US" altLang="ko-KR" sz="800" spc="-45" dirty="0" smtClean="0">
                <a:solidFill>
                  <a:srgbClr val="7B7B7B"/>
                </a:solidFill>
                <a:latin typeface="Noto Sans CJK JP Black"/>
                <a:cs typeface="Noto Sans CJK JP Black"/>
              </a:rPr>
              <a:t>    </a:t>
            </a:r>
            <a:r>
              <a:rPr lang="ko-KR" altLang="en-US" sz="800" spc="-45" dirty="0" smtClean="0">
                <a:solidFill>
                  <a:srgbClr val="7B7B7B"/>
                </a:solidFill>
                <a:latin typeface="Noto Sans CJK JP Black"/>
                <a:cs typeface="Noto Sans CJK JP Black"/>
              </a:rPr>
              <a:t>일</a:t>
            </a:r>
            <a:endParaRPr sz="800" dirty="0">
              <a:latin typeface="Noto Sans CJK JP Black"/>
              <a:cs typeface="Noto Sans CJK JP Black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sz="600" dirty="0">
              <a:latin typeface="Noto Sans CJK JP Black"/>
              <a:cs typeface="Noto Sans CJK JP Black"/>
            </a:endParaRPr>
          </a:p>
          <a:p>
            <a:pPr marL="257175">
              <a:lnSpc>
                <a:spcPct val="100000"/>
              </a:lnSpc>
              <a:tabLst>
                <a:tab pos="666115" algn="l"/>
                <a:tab pos="2104390" algn="l"/>
                <a:tab pos="2820035" algn="l"/>
                <a:tab pos="3509645" algn="l"/>
              </a:tabLst>
            </a:pP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갑</a:t>
            </a:r>
            <a:r>
              <a:rPr sz="800" spc="-80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1050" b="0" spc="7" baseline="43650" dirty="0">
                <a:solidFill>
                  <a:srgbClr val="3E3C3B"/>
                </a:solidFill>
                <a:latin typeface="Bandal"/>
                <a:cs typeface="Bandal"/>
              </a:rPr>
              <a:t>,	</a:t>
            </a:r>
            <a:r>
              <a:rPr sz="1200" spc="-112" baseline="3472" dirty="0" err="1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신청자</a:t>
            </a:r>
            <a:r>
              <a:rPr lang="en-US" sz="1200" spc="-112" baseline="3472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  </a:t>
            </a:r>
            <a:r>
              <a:rPr sz="1200" spc="-112" baseline="3472" dirty="0">
                <a:solidFill>
                  <a:srgbClr val="3E3C3B"/>
                </a:solidFill>
                <a:latin typeface="Noto Sans CJK JP Black"/>
                <a:cs typeface="Noto Sans CJK JP Black"/>
              </a:rPr>
              <a:t>	</a:t>
            </a:r>
            <a:r>
              <a:rPr sz="1200" b="0" spc="-97" baseline="3472" dirty="0">
                <a:solidFill>
                  <a:srgbClr val="3E3C3B"/>
                </a:solidFill>
                <a:latin typeface="Noto Sans CJK JP Thin"/>
                <a:cs typeface="Noto Sans CJK JP Thin"/>
              </a:rPr>
              <a:t>서명(인)	</a:t>
            </a:r>
            <a:r>
              <a:rPr sz="800" spc="-7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을</a:t>
            </a:r>
            <a:r>
              <a:rPr sz="800" spc="-85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1050" b="0" spc="7" baseline="43650" dirty="0">
                <a:solidFill>
                  <a:srgbClr val="3E3C3B"/>
                </a:solidFill>
                <a:latin typeface="Bandal"/>
                <a:cs typeface="Bandal"/>
              </a:rPr>
              <a:t>,	</a:t>
            </a:r>
            <a:r>
              <a:rPr sz="1200" spc="-112" baseline="3472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주식회사</a:t>
            </a:r>
            <a:r>
              <a:rPr sz="1200" spc="-89" baseline="3472" dirty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r>
              <a:rPr sz="1200" spc="-112" baseline="3472" dirty="0">
                <a:solidFill>
                  <a:srgbClr val="3E3C3B"/>
                </a:solidFill>
                <a:latin typeface="Noto Sans CJK JP Black"/>
                <a:cs typeface="Noto Sans CJK JP Black"/>
              </a:rPr>
              <a:t>스와이프페이</a:t>
            </a:r>
            <a:endParaRPr sz="1200" baseline="3472" dirty="0">
              <a:latin typeface="Noto Sans CJK JP Black"/>
              <a:cs typeface="Noto Sans CJK JP Black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2205850" y="5346700"/>
            <a:ext cx="4993640" cy="19050"/>
            <a:chOff x="2205850" y="5416384"/>
            <a:chExt cx="4993640" cy="19050"/>
          </a:xfrm>
        </p:grpSpPr>
        <p:sp>
          <p:nvSpPr>
            <p:cNvPr id="81" name="object 81"/>
            <p:cNvSpPr/>
            <p:nvPr/>
          </p:nvSpPr>
          <p:spPr>
            <a:xfrm>
              <a:off x="2212555" y="5420410"/>
              <a:ext cx="4986655" cy="0"/>
            </a:xfrm>
            <a:custGeom>
              <a:avLst/>
              <a:gdLst/>
              <a:ahLst/>
              <a:cxnLst/>
              <a:rect l="l" t="t" r="r" b="b"/>
              <a:pathLst>
                <a:path w="4986655">
                  <a:moveTo>
                    <a:pt x="0" y="0"/>
                  </a:moveTo>
                  <a:lnTo>
                    <a:pt x="4986413" y="0"/>
                  </a:lnTo>
                </a:path>
              </a:pathLst>
            </a:custGeom>
            <a:ln w="6350">
              <a:solidFill>
                <a:srgbClr val="A0D0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205850" y="5425909"/>
              <a:ext cx="588645" cy="0"/>
            </a:xfrm>
            <a:custGeom>
              <a:avLst/>
              <a:gdLst/>
              <a:ahLst/>
              <a:cxnLst/>
              <a:rect l="l" t="t" r="r" b="b"/>
              <a:pathLst>
                <a:path w="588644">
                  <a:moveTo>
                    <a:pt x="0" y="0"/>
                  </a:moveTo>
                  <a:lnTo>
                    <a:pt x="588467" y="0"/>
                  </a:lnTo>
                </a:path>
              </a:pathLst>
            </a:custGeom>
            <a:ln w="19050">
              <a:solidFill>
                <a:srgbClr val="A0D0D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4" name="object 61"/>
          <p:cNvSpPr txBox="1"/>
          <p:nvPr/>
        </p:nvSpPr>
        <p:spPr>
          <a:xfrm>
            <a:off x="2178050" y="2299777"/>
            <a:ext cx="205740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o-KR" altLang="en-US" sz="900" spc="-65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상호 추가정보</a:t>
            </a:r>
            <a:r>
              <a:rPr lang="en-US" altLang="ko-KR" sz="900" spc="-65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(</a:t>
            </a:r>
            <a:r>
              <a:rPr lang="ko-KR" altLang="en-US" sz="900" spc="-65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영수증 상 표기 필요 시</a:t>
            </a:r>
            <a:r>
              <a:rPr lang="en-US" altLang="ko-KR" sz="900" spc="-65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)  : </a:t>
            </a:r>
            <a:r>
              <a:rPr sz="900" spc="-35" dirty="0" smtClean="0">
                <a:solidFill>
                  <a:srgbClr val="3E3C3B"/>
                </a:solidFill>
                <a:latin typeface="Noto Sans CJK JP Black"/>
                <a:cs typeface="Noto Sans CJK JP Black"/>
              </a:rPr>
              <a:t> </a:t>
            </a:r>
            <a:endParaRPr sz="900" dirty="0">
              <a:latin typeface="Noto Sans CJK JP Black"/>
              <a:cs typeface="Noto Sans CJK JP Black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58393" y="4150800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V</a:t>
            </a:r>
            <a:endParaRPr lang="ko-KR" altLang="en-US" sz="1000" dirty="0"/>
          </a:p>
        </p:txBody>
      </p:sp>
      <p:sp>
        <p:nvSpPr>
          <p:cNvPr id="94" name="TextBox 93"/>
          <p:cNvSpPr txBox="1"/>
          <p:nvPr/>
        </p:nvSpPr>
        <p:spPr>
          <a:xfrm>
            <a:off x="3453815" y="4098665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V</a:t>
            </a:r>
            <a:endParaRPr lang="ko-KR" altLang="en-US" sz="1000" dirty="0"/>
          </a:p>
        </p:txBody>
      </p:sp>
      <p:sp>
        <p:nvSpPr>
          <p:cNvPr id="95" name="TextBox 94"/>
          <p:cNvSpPr txBox="1"/>
          <p:nvPr/>
        </p:nvSpPr>
        <p:spPr>
          <a:xfrm>
            <a:off x="2803087" y="2838982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V</a:t>
            </a:r>
            <a:endParaRPr lang="ko-KR" altLang="en-US" sz="1000" dirty="0"/>
          </a:p>
        </p:txBody>
      </p:sp>
      <p:sp>
        <p:nvSpPr>
          <p:cNvPr id="96" name="TextBox 95"/>
          <p:cNvSpPr txBox="1"/>
          <p:nvPr/>
        </p:nvSpPr>
        <p:spPr>
          <a:xfrm>
            <a:off x="5963131" y="3066024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V</a:t>
            </a:r>
            <a:endParaRPr lang="ko-KR" altLang="en-US" sz="1000" dirty="0"/>
          </a:p>
        </p:txBody>
      </p:sp>
      <p:sp>
        <p:nvSpPr>
          <p:cNvPr id="97" name="TextBox 96"/>
          <p:cNvSpPr txBox="1"/>
          <p:nvPr/>
        </p:nvSpPr>
        <p:spPr>
          <a:xfrm>
            <a:off x="6527876" y="1777360"/>
            <a:ext cx="228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/>
              <a:t>V</a:t>
            </a:r>
            <a:endParaRPr lang="ko-KR" alt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424</Words>
  <Application>Microsoft Office PowerPoint</Application>
  <PresentationFormat>사용자 지정</PresentationFormat>
  <Paragraphs>94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Bandal</vt:lpstr>
      <vt:lpstr>Noto Sans CJK JP Black</vt:lpstr>
      <vt:lpstr>Noto Sans CJK JP Thin</vt:lpstr>
      <vt:lpstr>맑은 고딕</vt:lpstr>
      <vt:lpstr>Calibri</vt:lpstr>
      <vt:lpstr>Office Theme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swipepay_전자지불대행신청서</dc:title>
  <dc:creator>user</dc:creator>
  <cp:lastModifiedBy>user</cp:lastModifiedBy>
  <cp:revision>30</cp:revision>
  <dcterms:created xsi:type="dcterms:W3CDTF">2020-07-16T06:39:47Z</dcterms:created>
  <dcterms:modified xsi:type="dcterms:W3CDTF">2020-11-17T06:12:25Z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2020-06-22T00:00:00Z</vt:filetime>
  </property>
  <property fmtid="{D5CDD505-2E9C-101B-9397-08002B2CF9AE}" pid="3" name="Creator">
    <vt:lpwstr>Adobe Illustrator CC 2017 (Windows)</vt:lpwstr>
  </property>
  <property fmtid="{D5CDD505-2E9C-101B-9397-08002B2CF9AE}" pid="4" name="LastSaved">
    <vt:filetime>2020-07-16T00:00:00Z</vt:filetime>
  </property>
</Properties>
</file>